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58" r:id="rId5"/>
    <p:sldId id="262" r:id="rId6"/>
    <p:sldId id="259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/>
    <p:restoredTop sz="80930" autoAdjust="0"/>
  </p:normalViewPr>
  <p:slideViewPr>
    <p:cSldViewPr snapToObjects="1">
      <p:cViewPr varScale="1">
        <p:scale>
          <a:sx n="57" d="100"/>
          <a:sy n="57" d="100"/>
        </p:scale>
        <p:origin x="784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192A-F769-AB46-B8FB-21AEC008D935}" type="datetimeFigureOut">
              <a:rPr lang="en-US" smtClean="0"/>
              <a:t>6/29/16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D68BC-71E0-824A-B959-20136C15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Scale worksheet – small groups</a:t>
            </a:r>
          </a:p>
          <a:p>
            <a:r>
              <a:rPr lang="en-US" dirty="0" smtClean="0"/>
              <a:t>2. Resolution</a:t>
            </a:r>
            <a:r>
              <a:rPr lang="en-US" baseline="0" dirty="0" smtClean="0"/>
              <a:t> introduced</a:t>
            </a:r>
          </a:p>
          <a:p>
            <a:r>
              <a:rPr lang="en-US" dirty="0" smtClean="0"/>
              <a:t>3. Battleship Part 1 – 10 groups of 3; 1-4, 2-5, 3-6      Groups of 4 students too Large</a:t>
            </a:r>
          </a:p>
          <a:p>
            <a:r>
              <a:rPr lang="en-US" dirty="0" smtClean="0"/>
              <a:t>4. Bread  - How do we see inside</a:t>
            </a:r>
          </a:p>
          <a:p>
            <a:r>
              <a:rPr lang="en-US" dirty="0" smtClean="0"/>
              <a:t>5. Battleship 2 – 3 dimensional slices</a:t>
            </a:r>
          </a:p>
          <a:p>
            <a:r>
              <a:rPr lang="en-US" dirty="0" smtClean="0"/>
              <a:t>6. </a:t>
            </a:r>
            <a:r>
              <a:rPr lang="en-US" smtClean="0"/>
              <a:t>MIT</a:t>
            </a:r>
            <a:r>
              <a:rPr lang="en-US" baseline="0" smtClean="0"/>
              <a:t> article </a:t>
            </a:r>
            <a:endParaRPr lang="en-US" smtClean="0"/>
          </a:p>
          <a:p>
            <a:pPr marL="228600" indent="-228600">
              <a:buAutoNum type="arabicPlain" startAt="4"/>
            </a:pPr>
            <a:r>
              <a:rPr lang="en-US" baseline="0" dirty="0" smtClean="0"/>
              <a:t>Bread – How do we see inside</a:t>
            </a:r>
          </a:p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68BC-71E0-824A-B959-20136C15C6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3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23DD-4A97-BB44-A547-03D7F62A7D48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9F55-F69C-4443-87C3-88305FF3D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23DD-4A97-BB44-A547-03D7F62A7D48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9F55-F69C-4443-87C3-88305FF3D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23DD-4A97-BB44-A547-03D7F62A7D48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9F55-F69C-4443-87C3-88305FF3D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23DD-4A97-BB44-A547-03D7F62A7D48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9F55-F69C-4443-87C3-88305FF3D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23DD-4A97-BB44-A547-03D7F62A7D48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9F55-F69C-4443-87C3-88305FF3D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23DD-4A97-BB44-A547-03D7F62A7D48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9F55-F69C-4443-87C3-88305FF3D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23DD-4A97-BB44-A547-03D7F62A7D48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9F55-F69C-4443-87C3-88305FF3D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23DD-4A97-BB44-A547-03D7F62A7D48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9F55-F69C-4443-87C3-88305FF3D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23DD-4A97-BB44-A547-03D7F62A7D48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9F55-F69C-4443-87C3-88305FF3D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23DD-4A97-BB44-A547-03D7F62A7D48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9F55-F69C-4443-87C3-88305FF3D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23DD-4A97-BB44-A547-03D7F62A7D48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9F55-F69C-4443-87C3-88305FF3D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F23DD-4A97-BB44-A547-03D7F62A7D48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9F55-F69C-4443-87C3-88305FF3D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76200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728" y="274638"/>
            <a:ext cx="5681579" cy="635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1981200"/>
            <a:ext cx="5334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1800" y="1981200"/>
            <a:ext cx="5334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1800" y="2590800"/>
            <a:ext cx="520700" cy="520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8400" y="14478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5927308" cy="66246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38300" y="1193800"/>
            <a:ext cx="1752600" cy="1752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90900" y="2946400"/>
            <a:ext cx="1752600" cy="1752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43500" y="1193800"/>
            <a:ext cx="1752600" cy="1752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difference in using </a:t>
            </a:r>
            <a:r>
              <a:rPr lang="en-US" smtClean="0"/>
              <a:t>different probes?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05000"/>
            <a:ext cx="3424277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905000"/>
            <a:ext cx="347882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Resolution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</a:t>
            </a:r>
            <a:r>
              <a:rPr lang="en-US" dirty="0" smtClean="0"/>
              <a:t> measure of the sharpness of an image or of the fineness with which a device (as a video display, printer or scanner) can produce or record such an image usually expressed as the total number or density of pixels in the image (example – a resolution of 1200 dots per inch)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process or capability of making distinguishable the individual parts of an object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probes for different resolution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Visible light       4 to 7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-7 </a:t>
            </a:r>
            <a:r>
              <a:rPr lang="en-US" dirty="0" err="1" smtClean="0"/>
              <a:t>m</a:t>
            </a:r>
            <a:endParaRPr lang="en-US" dirty="0" smtClean="0"/>
          </a:p>
          <a:p>
            <a:pPr lvl="3"/>
            <a:r>
              <a:rPr lang="en-US" sz="2400" dirty="0" smtClean="0"/>
              <a:t>Cell, bacterium, </a:t>
            </a:r>
            <a:r>
              <a:rPr lang="en-US" sz="2400" dirty="0" err="1" smtClean="0"/>
              <a:t>miitochondrion</a:t>
            </a:r>
            <a:r>
              <a:rPr lang="en-US" sz="2400" dirty="0" smtClean="0"/>
              <a:t>, virus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Electrons 		  2.7 to 0.9 </a:t>
            </a:r>
            <a:r>
              <a:rPr lang="en-US" dirty="0" err="1" smtClean="0"/>
              <a:t>x</a:t>
            </a:r>
            <a:r>
              <a:rPr lang="en-US" dirty="0" smtClean="0"/>
              <a:t> 10 </a:t>
            </a:r>
            <a:r>
              <a:rPr lang="en-US" baseline="30000" dirty="0" smtClean="0"/>
              <a:t>-10   </a:t>
            </a:r>
            <a:r>
              <a:rPr lang="en-US" dirty="0" err="1" smtClean="0"/>
              <a:t>m</a:t>
            </a:r>
            <a:endParaRPr lang="en-US" dirty="0" smtClean="0"/>
          </a:p>
          <a:p>
            <a:pPr lvl="3"/>
            <a:r>
              <a:rPr lang="en-US" sz="2400" dirty="0" smtClean="0"/>
              <a:t>Protein, large molecule (Glucose)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X-rays			  1 </a:t>
            </a:r>
            <a:r>
              <a:rPr lang="en-US" dirty="0" err="1" smtClean="0"/>
              <a:t>x</a:t>
            </a:r>
            <a:r>
              <a:rPr lang="en-US" dirty="0" smtClean="0"/>
              <a:t> 10 </a:t>
            </a:r>
            <a:r>
              <a:rPr lang="en-US" baseline="30000" dirty="0" smtClean="0"/>
              <a:t>-8  </a:t>
            </a:r>
            <a:r>
              <a:rPr lang="en-US" dirty="0" smtClean="0"/>
              <a:t>to  1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 -11 </a:t>
            </a:r>
            <a:r>
              <a:rPr lang="en-US" dirty="0" err="1" smtClean="0"/>
              <a:t>m</a:t>
            </a:r>
            <a:endParaRPr lang="en-US" dirty="0" smtClean="0"/>
          </a:p>
          <a:p>
            <a:pPr lvl="3"/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molecule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164</Words>
  <Application>Microsoft Macintosh PowerPoint</Application>
  <PresentationFormat>On-screen Show (4:3)</PresentationFormat>
  <Paragraphs>24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Resolution</vt:lpstr>
      <vt:lpstr>PowerPoint Presentation</vt:lpstr>
      <vt:lpstr>PowerPoint Presentation</vt:lpstr>
      <vt:lpstr>PowerPoint Presentation</vt:lpstr>
      <vt:lpstr>What is the difference in using different probes? </vt:lpstr>
      <vt:lpstr>Resolution </vt:lpstr>
      <vt:lpstr>Different probes for different resolution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Resolution</dc:title>
  <dc:creator>Jacqueline Barge</dc:creator>
  <cp:lastModifiedBy>Barge, Jacqueline C</cp:lastModifiedBy>
  <cp:revision>4</cp:revision>
  <dcterms:created xsi:type="dcterms:W3CDTF">2015-01-15T15:29:21Z</dcterms:created>
  <dcterms:modified xsi:type="dcterms:W3CDTF">2016-06-30T02:30:28Z</dcterms:modified>
</cp:coreProperties>
</file>