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Fredericka the Great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font" Target="fonts/FrederickatheGreat-regular.fntdata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3.jpg"/><Relationship Id="rId4" Type="http://schemas.openxmlformats.org/officeDocument/2006/relationships/image" Target="../media/image0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5.png"/><Relationship Id="rId4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1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Does it Mean to be Human?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72700" y="130937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500">
                <a:latin typeface="Fredericka the Great"/>
                <a:ea typeface="Fredericka the Great"/>
                <a:cs typeface="Fredericka the Great"/>
                <a:sym typeface="Fredericka the Great"/>
              </a:rPr>
              <a:t>A photo essay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By Claire Bickler, Sarah Tani, and Aidan Williams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75" y="-2"/>
            <a:ext cx="770561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426" y="0"/>
            <a:ext cx="687316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807" y="0"/>
            <a:ext cx="743638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0" y="0"/>
            <a:ext cx="289321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705" y="0"/>
            <a:ext cx="6860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272.JPG"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0270.JPG"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6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1486625" y="743325"/>
            <a:ext cx="67962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1902717" y="1545300"/>
            <a:ext cx="5964000" cy="20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i="1" sz="6000" u="sng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8325.jpg"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MG_9617.JPG"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6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MG_9608.JPG"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375" y="0"/>
            <a:ext cx="8005254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8315.jpg"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99687" y="-854114"/>
            <a:ext cx="5131350" cy="684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705" y="0"/>
            <a:ext cx="686058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" y="0"/>
            <a:ext cx="7715256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6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930.JPG"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6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899.JPG"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6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