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Lst>
  <p:sldSz cy="5143500" cx="9144000"/>
  <p:notesSz cx="6858000" cy="9144000"/>
  <p:embeddedFontLst>
    <p:embeddedFont>
      <p:font typeface="Economica"/>
      <p:regular r:id="rId14"/>
      <p:bold r:id="rId15"/>
      <p:italic r:id="rId16"/>
      <p:boldItalic r:id="rId17"/>
    </p:embeddedFont>
    <p:embeddedFont>
      <p:font typeface="Open Sans"/>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font" Target="fonts/OpenSans-italic.fntdata"/><Relationship Id="rId11" Type="http://schemas.openxmlformats.org/officeDocument/2006/relationships/slide" Target="slides/slide7.xml"/><Relationship Id="rId10" Type="http://schemas.openxmlformats.org/officeDocument/2006/relationships/slide" Target="slides/slide6.xml"/><Relationship Id="rId21" Type="http://schemas.openxmlformats.org/officeDocument/2006/relationships/font" Target="fonts/OpenSans-boldItalic.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Economica-bold.fntdata"/><Relationship Id="rId14" Type="http://schemas.openxmlformats.org/officeDocument/2006/relationships/font" Target="fonts/Economica-regular.fntdata"/><Relationship Id="rId17" Type="http://schemas.openxmlformats.org/officeDocument/2006/relationships/font" Target="fonts/Economica-boldItalic.fntdata"/><Relationship Id="rId16" Type="http://schemas.openxmlformats.org/officeDocument/2006/relationships/font" Target="fonts/Economica-italic.fntdata"/><Relationship Id="rId5" Type="http://schemas.openxmlformats.org/officeDocument/2006/relationships/slide" Target="slides/slide1.xml"/><Relationship Id="rId19" Type="http://schemas.openxmlformats.org/officeDocument/2006/relationships/font" Target="fonts/OpenSans-bold.fntdata"/><Relationship Id="rId6" Type="http://schemas.openxmlformats.org/officeDocument/2006/relationships/slide" Target="slides/slide2.xml"/><Relationship Id="rId18" Type="http://schemas.openxmlformats.org/officeDocument/2006/relationships/font" Target="fonts/OpenSans-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 name="Shape 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Parrots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Dolphins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 name="Shape 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a:off x="2744012" y="756700"/>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a:headEnd len="med" w="med" type="none"/>
            <a:tailEnd len="med" w="med" type="none"/>
          </a:ln>
        </p:spPr>
      </p:sp>
      <p:sp>
        <p:nvSpPr>
          <p:cNvPr id="11" name="Shape 11"/>
          <p:cNvSpPr/>
          <p:nvPr/>
        </p:nvSpPr>
        <p:spPr>
          <a:xfrm rot="10800000">
            <a:off x="5318350" y="32667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a:headEnd len="med" w="med" type="none"/>
            <a:tailEnd len="med" w="med" type="none"/>
          </a:ln>
        </p:spPr>
      </p:sp>
      <p:sp>
        <p:nvSpPr>
          <p:cNvPr id="12" name="Shape 12"/>
          <p:cNvSpPr txBox="1"/>
          <p:nvPr>
            <p:ph type="ctrTitle"/>
          </p:nvPr>
        </p:nvSpPr>
        <p:spPr>
          <a:xfrm>
            <a:off x="3044700" y="1444255"/>
            <a:ext cx="3054600" cy="1537199"/>
          </a:xfrm>
          <a:prstGeom prst="rect">
            <a:avLst/>
          </a:prstGeom>
        </p:spPr>
        <p:txBody>
          <a:bodyPr anchorCtr="0" anchor="b"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13" name="Shape 13"/>
          <p:cNvSpPr txBox="1"/>
          <p:nvPr>
            <p:ph idx="1" type="subTitle"/>
          </p:nvPr>
        </p:nvSpPr>
        <p:spPr>
          <a:xfrm>
            <a:off x="3044700" y="3116580"/>
            <a:ext cx="3054600" cy="701400"/>
          </a:xfrm>
          <a:prstGeom prst="rect">
            <a:avLst/>
          </a:prstGeom>
        </p:spPr>
        <p:txBody>
          <a:bodyPr anchorCtr="0" anchor="t" bIns="91425" lIns="91425" rIns="91425" tIns="91425"/>
          <a:lstStyle>
            <a:lvl1pPr lvl="0" algn="ctr">
              <a:lnSpc>
                <a:spcPct val="100000"/>
              </a:lnSpc>
              <a:spcBef>
                <a:spcPts val="0"/>
              </a:spcBef>
              <a:spcAft>
                <a:spcPts val="0"/>
              </a:spcAft>
              <a:buSzPct val="100000"/>
              <a:buFont typeface="Economica"/>
              <a:buNone/>
              <a:defRPr sz="2100">
                <a:latin typeface="Economica"/>
                <a:ea typeface="Economica"/>
                <a:cs typeface="Economica"/>
                <a:sym typeface="Economica"/>
              </a:defRPr>
            </a:lvl1pPr>
            <a:lvl2pPr lvl="1" algn="ctr">
              <a:lnSpc>
                <a:spcPct val="100000"/>
              </a:lnSpc>
              <a:spcBef>
                <a:spcPts val="0"/>
              </a:spcBef>
              <a:spcAft>
                <a:spcPts val="0"/>
              </a:spcAft>
              <a:buSzPct val="100000"/>
              <a:buFont typeface="Economica"/>
              <a:buNone/>
              <a:defRPr sz="2100">
                <a:latin typeface="Economica"/>
                <a:ea typeface="Economica"/>
                <a:cs typeface="Economica"/>
                <a:sym typeface="Economica"/>
              </a:defRPr>
            </a:lvl2pPr>
            <a:lvl3pPr lvl="2" algn="ctr">
              <a:lnSpc>
                <a:spcPct val="100000"/>
              </a:lnSpc>
              <a:spcBef>
                <a:spcPts val="0"/>
              </a:spcBef>
              <a:spcAft>
                <a:spcPts val="0"/>
              </a:spcAft>
              <a:buSzPct val="100000"/>
              <a:buFont typeface="Economica"/>
              <a:buNone/>
              <a:defRPr sz="2100">
                <a:latin typeface="Economica"/>
                <a:ea typeface="Economica"/>
                <a:cs typeface="Economica"/>
                <a:sym typeface="Economica"/>
              </a:defRPr>
            </a:lvl3pPr>
            <a:lvl4pPr lvl="3" algn="ctr">
              <a:lnSpc>
                <a:spcPct val="100000"/>
              </a:lnSpc>
              <a:spcBef>
                <a:spcPts val="0"/>
              </a:spcBef>
              <a:spcAft>
                <a:spcPts val="0"/>
              </a:spcAft>
              <a:buSzPct val="100000"/>
              <a:buFont typeface="Economica"/>
              <a:buNone/>
              <a:defRPr sz="2100">
                <a:latin typeface="Economica"/>
                <a:ea typeface="Economica"/>
                <a:cs typeface="Economica"/>
                <a:sym typeface="Economica"/>
              </a:defRPr>
            </a:lvl4pPr>
            <a:lvl5pPr lvl="4" algn="ctr">
              <a:lnSpc>
                <a:spcPct val="100000"/>
              </a:lnSpc>
              <a:spcBef>
                <a:spcPts val="0"/>
              </a:spcBef>
              <a:spcAft>
                <a:spcPts val="0"/>
              </a:spcAft>
              <a:buSzPct val="100000"/>
              <a:buFont typeface="Economica"/>
              <a:buNone/>
              <a:defRPr sz="2100">
                <a:latin typeface="Economica"/>
                <a:ea typeface="Economica"/>
                <a:cs typeface="Economica"/>
                <a:sym typeface="Economica"/>
              </a:defRPr>
            </a:lvl5pPr>
            <a:lvl6pPr lvl="5" algn="ctr">
              <a:lnSpc>
                <a:spcPct val="100000"/>
              </a:lnSpc>
              <a:spcBef>
                <a:spcPts val="0"/>
              </a:spcBef>
              <a:spcAft>
                <a:spcPts val="0"/>
              </a:spcAft>
              <a:buSzPct val="100000"/>
              <a:buFont typeface="Economica"/>
              <a:buNone/>
              <a:defRPr sz="2100">
                <a:latin typeface="Economica"/>
                <a:ea typeface="Economica"/>
                <a:cs typeface="Economica"/>
                <a:sym typeface="Economica"/>
              </a:defRPr>
            </a:lvl6pPr>
            <a:lvl7pPr lvl="6" algn="ctr">
              <a:lnSpc>
                <a:spcPct val="100000"/>
              </a:lnSpc>
              <a:spcBef>
                <a:spcPts val="0"/>
              </a:spcBef>
              <a:spcAft>
                <a:spcPts val="0"/>
              </a:spcAft>
              <a:buSzPct val="100000"/>
              <a:buFont typeface="Economica"/>
              <a:buNone/>
              <a:defRPr sz="2100">
                <a:latin typeface="Economica"/>
                <a:ea typeface="Economica"/>
                <a:cs typeface="Economica"/>
                <a:sym typeface="Economica"/>
              </a:defRPr>
            </a:lvl7pPr>
            <a:lvl8pPr lvl="7" algn="ctr">
              <a:lnSpc>
                <a:spcPct val="100000"/>
              </a:lnSpc>
              <a:spcBef>
                <a:spcPts val="0"/>
              </a:spcBef>
              <a:spcAft>
                <a:spcPts val="0"/>
              </a:spcAft>
              <a:buSzPct val="100000"/>
              <a:buFont typeface="Economica"/>
              <a:buNone/>
              <a:defRPr sz="2100">
                <a:latin typeface="Economica"/>
                <a:ea typeface="Economica"/>
                <a:cs typeface="Economica"/>
                <a:sym typeface="Economica"/>
              </a:defRPr>
            </a:lvl8pPr>
            <a:lvl9pPr lvl="8" algn="ctr">
              <a:lnSpc>
                <a:spcPct val="100000"/>
              </a:lnSpc>
              <a:spcBef>
                <a:spcPts val="0"/>
              </a:spcBef>
              <a:spcAft>
                <a:spcPts val="0"/>
              </a:spcAft>
              <a:buSzPct val="100000"/>
              <a:buFont typeface="Economica"/>
              <a:buNone/>
              <a:defRPr sz="2100">
                <a:latin typeface="Economica"/>
                <a:ea typeface="Economica"/>
                <a:cs typeface="Economica"/>
                <a:sym typeface="Economica"/>
              </a:defRPr>
            </a:lvl9pPr>
          </a:lstStyle>
          <a:p/>
        </p:txBody>
      </p:sp>
      <p:sp>
        <p:nvSpPr>
          <p:cNvPr id="14" name="Shape 1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1" name="Shape 51"/>
        <p:cNvGrpSpPr/>
        <p:nvPr/>
      </p:nvGrpSpPr>
      <p:grpSpPr>
        <a:xfrm>
          <a:off x="0" y="0"/>
          <a:ext cx="0" cy="0"/>
          <a:chOff x="0" y="0"/>
          <a:chExt cx="0" cy="0"/>
        </a:xfrm>
      </p:grpSpPr>
      <p:sp>
        <p:nvSpPr>
          <p:cNvPr id="52" name="Shape 52"/>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53" name="Shape 53"/>
          <p:cNvSpPr txBox="1"/>
          <p:nvPr>
            <p:ph type="title"/>
          </p:nvPr>
        </p:nvSpPr>
        <p:spPr>
          <a:xfrm>
            <a:off x="311700" y="957125"/>
            <a:ext cx="8520600" cy="2128800"/>
          </a:xfrm>
          <a:prstGeom prst="rect">
            <a:avLst/>
          </a:prstGeom>
        </p:spPr>
        <p:txBody>
          <a:bodyPr anchorCtr="0" anchor="ctr" bIns="91425" lIns="91425" rIns="91425" tIns="91425"/>
          <a:lstStyle>
            <a:lvl1pPr lvl="0" algn="ctr">
              <a:spcBef>
                <a:spcPts val="0"/>
              </a:spcBef>
              <a:buClr>
                <a:schemeClr val="lt2"/>
              </a:buClr>
              <a:buSzPct val="100000"/>
              <a:defRPr sz="16000">
                <a:solidFill>
                  <a:schemeClr val="lt2"/>
                </a:solidFill>
              </a:defRPr>
            </a:lvl1pPr>
            <a:lvl2pPr lvl="1" algn="ctr">
              <a:spcBef>
                <a:spcPts val="0"/>
              </a:spcBef>
              <a:buClr>
                <a:schemeClr val="lt2"/>
              </a:buClr>
              <a:buSzPct val="100000"/>
              <a:defRPr sz="16000">
                <a:solidFill>
                  <a:schemeClr val="lt2"/>
                </a:solidFill>
              </a:defRPr>
            </a:lvl2pPr>
            <a:lvl3pPr lvl="2" algn="ctr">
              <a:spcBef>
                <a:spcPts val="0"/>
              </a:spcBef>
              <a:buClr>
                <a:schemeClr val="lt2"/>
              </a:buClr>
              <a:buSzPct val="100000"/>
              <a:defRPr sz="16000">
                <a:solidFill>
                  <a:schemeClr val="lt2"/>
                </a:solidFill>
              </a:defRPr>
            </a:lvl3pPr>
            <a:lvl4pPr lvl="3" algn="ctr">
              <a:spcBef>
                <a:spcPts val="0"/>
              </a:spcBef>
              <a:buClr>
                <a:schemeClr val="lt2"/>
              </a:buClr>
              <a:buSzPct val="100000"/>
              <a:defRPr sz="16000">
                <a:solidFill>
                  <a:schemeClr val="lt2"/>
                </a:solidFill>
              </a:defRPr>
            </a:lvl4pPr>
            <a:lvl5pPr lvl="4" algn="ctr">
              <a:spcBef>
                <a:spcPts val="0"/>
              </a:spcBef>
              <a:buClr>
                <a:schemeClr val="lt2"/>
              </a:buClr>
              <a:buSzPct val="100000"/>
              <a:defRPr sz="16000">
                <a:solidFill>
                  <a:schemeClr val="lt2"/>
                </a:solidFill>
              </a:defRPr>
            </a:lvl5pPr>
            <a:lvl6pPr lvl="5" algn="ctr">
              <a:spcBef>
                <a:spcPts val="0"/>
              </a:spcBef>
              <a:buClr>
                <a:schemeClr val="lt2"/>
              </a:buClr>
              <a:buSzPct val="100000"/>
              <a:defRPr sz="16000">
                <a:solidFill>
                  <a:schemeClr val="lt2"/>
                </a:solidFill>
              </a:defRPr>
            </a:lvl6pPr>
            <a:lvl7pPr lvl="6" algn="ctr">
              <a:spcBef>
                <a:spcPts val="0"/>
              </a:spcBef>
              <a:buClr>
                <a:schemeClr val="lt2"/>
              </a:buClr>
              <a:buSzPct val="100000"/>
              <a:defRPr sz="16000">
                <a:solidFill>
                  <a:schemeClr val="lt2"/>
                </a:solidFill>
              </a:defRPr>
            </a:lvl7pPr>
            <a:lvl8pPr lvl="7" algn="ctr">
              <a:spcBef>
                <a:spcPts val="0"/>
              </a:spcBef>
              <a:buClr>
                <a:schemeClr val="lt2"/>
              </a:buClr>
              <a:buSzPct val="100000"/>
              <a:defRPr sz="16000">
                <a:solidFill>
                  <a:schemeClr val="lt2"/>
                </a:solidFill>
              </a:defRPr>
            </a:lvl8pPr>
            <a:lvl9pPr lvl="8" algn="ctr">
              <a:spcBef>
                <a:spcPts val="0"/>
              </a:spcBef>
              <a:buClr>
                <a:schemeClr val="lt2"/>
              </a:buClr>
              <a:buSzPct val="100000"/>
              <a:defRPr sz="16000">
                <a:solidFill>
                  <a:schemeClr val="lt2"/>
                </a:solidFill>
              </a:defRPr>
            </a:lvl9pPr>
          </a:lstStyle>
          <a:p/>
        </p:txBody>
      </p:sp>
      <p:sp>
        <p:nvSpPr>
          <p:cNvPr id="54" name="Shape 54"/>
          <p:cNvSpPr txBox="1"/>
          <p:nvPr>
            <p:ph idx="1" type="body"/>
          </p:nvPr>
        </p:nvSpPr>
        <p:spPr>
          <a:xfrm>
            <a:off x="311700" y="3162000"/>
            <a:ext cx="8520600" cy="10716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5" name="Shape 5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6" name="Shape 56"/>
        <p:cNvGrpSpPr/>
        <p:nvPr/>
      </p:nvGrpSpPr>
      <p:grpSpPr>
        <a:xfrm>
          <a:off x="0" y="0"/>
          <a:ext cx="0" cy="0"/>
          <a:chOff x="0" y="0"/>
          <a:chExt cx="0" cy="0"/>
        </a:xfrm>
      </p:grpSpPr>
      <p:sp>
        <p:nvSpPr>
          <p:cNvPr id="57" name="Shape 5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5" name="Shape 15"/>
        <p:cNvGrpSpPr/>
        <p:nvPr/>
      </p:nvGrpSpPr>
      <p:grpSpPr>
        <a:xfrm>
          <a:off x="0" y="0"/>
          <a:ext cx="0" cy="0"/>
          <a:chOff x="0" y="0"/>
          <a:chExt cx="0" cy="0"/>
        </a:xfrm>
      </p:grpSpPr>
      <p:sp>
        <p:nvSpPr>
          <p:cNvPr id="16" name="Shape 16"/>
          <p:cNvSpPr/>
          <p:nvPr/>
        </p:nvSpPr>
        <p:spPr>
          <a:xfrm flipH="1">
            <a:off x="7595937" y="4602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a:headEnd len="med" w="med" type="none"/>
            <a:tailEnd len="med" w="med" type="none"/>
          </a:ln>
        </p:spPr>
      </p:sp>
      <p:sp>
        <p:nvSpPr>
          <p:cNvPr id="17" name="Shape 17"/>
          <p:cNvSpPr/>
          <p:nvPr/>
        </p:nvSpPr>
        <p:spPr>
          <a:xfrm flipH="1" rot="10800000">
            <a:off x="466425" y="35583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a:headEnd len="med" w="med" type="none"/>
            <a:tailEnd len="med" w="med" type="none"/>
          </a:ln>
        </p:spPr>
      </p:sp>
      <p:sp>
        <p:nvSpPr>
          <p:cNvPr id="18" name="Shape 18"/>
          <p:cNvSpPr txBox="1"/>
          <p:nvPr>
            <p:ph type="title"/>
          </p:nvPr>
        </p:nvSpPr>
        <p:spPr>
          <a:xfrm>
            <a:off x="773700" y="1806450"/>
            <a:ext cx="7596600" cy="1530600"/>
          </a:xfrm>
          <a:prstGeom prst="rect">
            <a:avLst/>
          </a:prstGeom>
        </p:spPr>
        <p:txBody>
          <a:bodyPr anchorCtr="0" anchor="ctr"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0" name="Shape 20"/>
        <p:cNvGrpSpPr/>
        <p:nvPr/>
      </p:nvGrpSpPr>
      <p:grpSpPr>
        <a:xfrm>
          <a:off x="0" y="0"/>
          <a:ext cx="0" cy="0"/>
          <a:chOff x="0" y="0"/>
          <a:chExt cx="0" cy="0"/>
        </a:xfrm>
      </p:grpSpPr>
      <p:sp>
        <p:nvSpPr>
          <p:cNvPr id="21" name="Shape 21"/>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22" name="Shape 22"/>
          <p:cNvSpPr txBox="1"/>
          <p:nvPr>
            <p:ph type="title"/>
          </p:nvPr>
        </p:nvSpPr>
        <p:spPr>
          <a:xfrm>
            <a:off x="311700" y="315925"/>
            <a:ext cx="8520600" cy="8313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11700" y="1225225"/>
            <a:ext cx="8520600" cy="3354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5" name="Shape 25"/>
        <p:cNvGrpSpPr/>
        <p:nvPr/>
      </p:nvGrpSpPr>
      <p:grpSpPr>
        <a:xfrm>
          <a:off x="0" y="0"/>
          <a:ext cx="0" cy="0"/>
          <a:chOff x="0" y="0"/>
          <a:chExt cx="0" cy="0"/>
        </a:xfrm>
      </p:grpSpPr>
      <p:sp>
        <p:nvSpPr>
          <p:cNvPr id="26" name="Shape 26"/>
          <p:cNvSpPr txBox="1"/>
          <p:nvPr>
            <p:ph type="title"/>
          </p:nvPr>
        </p:nvSpPr>
        <p:spPr>
          <a:xfrm>
            <a:off x="311700" y="315925"/>
            <a:ext cx="8520600" cy="8313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 type="body"/>
          </p:nvPr>
        </p:nvSpPr>
        <p:spPr>
          <a:xfrm>
            <a:off x="311700" y="1225225"/>
            <a:ext cx="3999900" cy="33540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8" name="Shape 28"/>
          <p:cNvSpPr txBox="1"/>
          <p:nvPr>
            <p:ph idx="2" type="body"/>
          </p:nvPr>
        </p:nvSpPr>
        <p:spPr>
          <a:xfrm>
            <a:off x="4832400" y="1225225"/>
            <a:ext cx="3999900" cy="33540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9" name="Shape 2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0" name="Shape 30"/>
        <p:cNvGrpSpPr/>
        <p:nvPr/>
      </p:nvGrpSpPr>
      <p:grpSpPr>
        <a:xfrm>
          <a:off x="0" y="0"/>
          <a:ext cx="0" cy="0"/>
          <a:chOff x="0" y="0"/>
          <a:chExt cx="0" cy="0"/>
        </a:xfrm>
      </p:grpSpPr>
      <p:sp>
        <p:nvSpPr>
          <p:cNvPr id="31" name="Shape 31"/>
          <p:cNvSpPr txBox="1"/>
          <p:nvPr>
            <p:ph type="title"/>
          </p:nvPr>
        </p:nvSpPr>
        <p:spPr>
          <a:xfrm>
            <a:off x="311700" y="315925"/>
            <a:ext cx="8520600" cy="8313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2" name="Shape 3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3" name="Shape 33"/>
        <p:cNvGrpSpPr/>
        <p:nvPr/>
      </p:nvGrpSpPr>
      <p:grpSpPr>
        <a:xfrm>
          <a:off x="0" y="0"/>
          <a:ext cx="0" cy="0"/>
          <a:chOff x="0" y="0"/>
          <a:chExt cx="0" cy="0"/>
        </a:xfrm>
      </p:grpSpPr>
      <p:sp>
        <p:nvSpPr>
          <p:cNvPr id="34" name="Shape 34"/>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35" name="Shape 35"/>
          <p:cNvSpPr txBox="1"/>
          <p:nvPr>
            <p:ph idx="1" type="body"/>
          </p:nvPr>
        </p:nvSpPr>
        <p:spPr>
          <a:xfrm>
            <a:off x="311700" y="1399399"/>
            <a:ext cx="2808000" cy="27849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6" name="Shape 3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7" name="Shape 37"/>
        <p:cNvGrpSpPr/>
        <p:nvPr/>
      </p:nvGrpSpPr>
      <p:grpSpPr>
        <a:xfrm>
          <a:off x="0" y="0"/>
          <a:ext cx="0" cy="0"/>
          <a:chOff x="0" y="0"/>
          <a:chExt cx="0" cy="0"/>
        </a:xfrm>
      </p:grpSpPr>
      <p:sp>
        <p:nvSpPr>
          <p:cNvPr id="38" name="Shape 38"/>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9" name="Shape 39"/>
          <p:cNvSpPr txBox="1"/>
          <p:nvPr>
            <p:ph type="title"/>
          </p:nvPr>
        </p:nvSpPr>
        <p:spPr>
          <a:xfrm>
            <a:off x="490250" y="450150"/>
            <a:ext cx="5878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1" name="Shape 41"/>
        <p:cNvGrpSpPr/>
        <p:nvPr/>
      </p:nvGrpSpPr>
      <p:grpSpPr>
        <a:xfrm>
          <a:off x="0" y="0"/>
          <a:ext cx="0" cy="0"/>
          <a:chOff x="0" y="0"/>
          <a:chExt cx="0" cy="0"/>
        </a:xfrm>
      </p:grpSpPr>
      <p:sp>
        <p:nvSpPr>
          <p:cNvPr id="42" name="Shape 42"/>
          <p:cNvSpPr/>
          <p:nvPr/>
        </p:nvSpPr>
        <p:spPr>
          <a:xfrm>
            <a:off x="4572000" y="-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cxnSp>
        <p:nvCxnSpPr>
          <p:cNvPr id="43" name="Shape 43"/>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4" name="Shape 44"/>
          <p:cNvSpPr txBox="1"/>
          <p:nvPr>
            <p:ph type="title"/>
          </p:nvPr>
        </p:nvSpPr>
        <p:spPr>
          <a:xfrm>
            <a:off x="265500" y="929275"/>
            <a:ext cx="4045200" cy="1786200"/>
          </a:xfrm>
          <a:prstGeom prst="rect">
            <a:avLst/>
          </a:prstGeom>
        </p:spPr>
        <p:txBody>
          <a:bodyPr anchorCtr="0" anchor="b" bIns="91425" lIns="91425" rIns="91425" tIns="91425"/>
          <a:lstStyle>
            <a:lvl1pPr lvl="0" algn="ctr">
              <a:spcBef>
                <a:spcPts val="0"/>
              </a:spcBef>
              <a:buClr>
                <a:schemeClr val="lt2"/>
              </a:buClr>
              <a:defRPr>
                <a:solidFill>
                  <a:schemeClr val="lt2"/>
                </a:solidFill>
              </a:defRPr>
            </a:lvl1pPr>
            <a:lvl2pPr lvl="1" algn="ctr">
              <a:spcBef>
                <a:spcPts val="0"/>
              </a:spcBef>
              <a:buClr>
                <a:schemeClr val="lt2"/>
              </a:buClr>
              <a:defRPr>
                <a:solidFill>
                  <a:schemeClr val="lt2"/>
                </a:solidFill>
              </a:defRPr>
            </a:lvl2pPr>
            <a:lvl3pPr lvl="2" algn="ctr">
              <a:spcBef>
                <a:spcPts val="0"/>
              </a:spcBef>
              <a:buClr>
                <a:schemeClr val="lt2"/>
              </a:buClr>
              <a:defRPr>
                <a:solidFill>
                  <a:schemeClr val="lt2"/>
                </a:solidFill>
              </a:defRPr>
            </a:lvl3pPr>
            <a:lvl4pPr lvl="3" algn="ctr">
              <a:spcBef>
                <a:spcPts val="0"/>
              </a:spcBef>
              <a:buClr>
                <a:schemeClr val="lt2"/>
              </a:buClr>
              <a:defRPr>
                <a:solidFill>
                  <a:schemeClr val="lt2"/>
                </a:solidFill>
              </a:defRPr>
            </a:lvl4pPr>
            <a:lvl5pPr lvl="4" algn="ctr">
              <a:spcBef>
                <a:spcPts val="0"/>
              </a:spcBef>
              <a:buClr>
                <a:schemeClr val="lt2"/>
              </a:buClr>
              <a:defRPr>
                <a:solidFill>
                  <a:schemeClr val="lt2"/>
                </a:solidFill>
              </a:defRPr>
            </a:lvl5pPr>
            <a:lvl6pPr lvl="5" algn="ctr">
              <a:spcBef>
                <a:spcPts val="0"/>
              </a:spcBef>
              <a:buClr>
                <a:schemeClr val="lt2"/>
              </a:buClr>
              <a:defRPr>
                <a:solidFill>
                  <a:schemeClr val="lt2"/>
                </a:solidFill>
              </a:defRPr>
            </a:lvl6pPr>
            <a:lvl7pPr lvl="6" algn="ctr">
              <a:spcBef>
                <a:spcPts val="0"/>
              </a:spcBef>
              <a:buClr>
                <a:schemeClr val="lt2"/>
              </a:buClr>
              <a:defRPr>
                <a:solidFill>
                  <a:schemeClr val="lt2"/>
                </a:solidFill>
              </a:defRPr>
            </a:lvl7pPr>
            <a:lvl8pPr lvl="7" algn="ctr">
              <a:spcBef>
                <a:spcPts val="0"/>
              </a:spcBef>
              <a:buClr>
                <a:schemeClr val="lt2"/>
              </a:buClr>
              <a:defRPr>
                <a:solidFill>
                  <a:schemeClr val="lt2"/>
                </a:solidFill>
              </a:defRPr>
            </a:lvl8pPr>
            <a:lvl9pPr lvl="8" algn="ctr">
              <a:spcBef>
                <a:spcPts val="0"/>
              </a:spcBef>
              <a:buClr>
                <a:schemeClr val="lt2"/>
              </a:buClr>
              <a:defRPr>
                <a:solidFill>
                  <a:schemeClr val="lt2"/>
                </a:solidFill>
              </a:defRPr>
            </a:lvl9pPr>
          </a:lstStyle>
          <a:p/>
        </p:txBody>
      </p:sp>
      <p:sp>
        <p:nvSpPr>
          <p:cNvPr id="45" name="Shape 45"/>
          <p:cNvSpPr txBox="1"/>
          <p:nvPr>
            <p:ph idx="1" type="subTitle"/>
          </p:nvPr>
        </p:nvSpPr>
        <p:spPr>
          <a:xfrm>
            <a:off x="265500" y="2769000"/>
            <a:ext cx="4045200" cy="1574100"/>
          </a:xfrm>
          <a:prstGeom prst="rect">
            <a:avLst/>
          </a:prstGeom>
        </p:spPr>
        <p:txBody>
          <a:bodyPr anchorCtr="0" anchor="t" bIns="91425" lIns="91425" rIns="91425" tIns="91425"/>
          <a:lstStyle>
            <a:lvl1pPr lvl="0" algn="ctr">
              <a:lnSpc>
                <a:spcPct val="100000"/>
              </a:lnSpc>
              <a:spcBef>
                <a:spcPts val="0"/>
              </a:spcBef>
              <a:spcAft>
                <a:spcPts val="0"/>
              </a:spcAft>
              <a:buSzPct val="100000"/>
              <a:buFont typeface="Economica"/>
              <a:buNone/>
              <a:defRPr sz="2400">
                <a:latin typeface="Economica"/>
                <a:ea typeface="Economica"/>
                <a:cs typeface="Economica"/>
                <a:sym typeface="Economica"/>
              </a:defRPr>
            </a:lvl1pPr>
            <a:lvl2pPr lvl="1" algn="ctr">
              <a:lnSpc>
                <a:spcPct val="100000"/>
              </a:lnSpc>
              <a:spcBef>
                <a:spcPts val="0"/>
              </a:spcBef>
              <a:spcAft>
                <a:spcPts val="0"/>
              </a:spcAft>
              <a:buSzPct val="100000"/>
              <a:buFont typeface="Economica"/>
              <a:buNone/>
              <a:defRPr sz="2400">
                <a:latin typeface="Economica"/>
                <a:ea typeface="Economica"/>
                <a:cs typeface="Economica"/>
                <a:sym typeface="Economica"/>
              </a:defRPr>
            </a:lvl2pPr>
            <a:lvl3pPr lvl="2" algn="ctr">
              <a:lnSpc>
                <a:spcPct val="100000"/>
              </a:lnSpc>
              <a:spcBef>
                <a:spcPts val="0"/>
              </a:spcBef>
              <a:spcAft>
                <a:spcPts val="0"/>
              </a:spcAft>
              <a:buSzPct val="100000"/>
              <a:buFont typeface="Economica"/>
              <a:buNone/>
              <a:defRPr sz="2400">
                <a:latin typeface="Economica"/>
                <a:ea typeface="Economica"/>
                <a:cs typeface="Economica"/>
                <a:sym typeface="Economica"/>
              </a:defRPr>
            </a:lvl3pPr>
            <a:lvl4pPr lvl="3" algn="ctr">
              <a:lnSpc>
                <a:spcPct val="100000"/>
              </a:lnSpc>
              <a:spcBef>
                <a:spcPts val="0"/>
              </a:spcBef>
              <a:spcAft>
                <a:spcPts val="0"/>
              </a:spcAft>
              <a:buSzPct val="100000"/>
              <a:buFont typeface="Economica"/>
              <a:buNone/>
              <a:defRPr sz="2400">
                <a:latin typeface="Economica"/>
                <a:ea typeface="Economica"/>
                <a:cs typeface="Economica"/>
                <a:sym typeface="Economica"/>
              </a:defRPr>
            </a:lvl4pPr>
            <a:lvl5pPr lvl="4" algn="ctr">
              <a:lnSpc>
                <a:spcPct val="100000"/>
              </a:lnSpc>
              <a:spcBef>
                <a:spcPts val="0"/>
              </a:spcBef>
              <a:spcAft>
                <a:spcPts val="0"/>
              </a:spcAft>
              <a:buSzPct val="100000"/>
              <a:buFont typeface="Economica"/>
              <a:buNone/>
              <a:defRPr sz="2400">
                <a:latin typeface="Economica"/>
                <a:ea typeface="Economica"/>
                <a:cs typeface="Economica"/>
                <a:sym typeface="Economica"/>
              </a:defRPr>
            </a:lvl5pPr>
            <a:lvl6pPr lvl="5" algn="ctr">
              <a:lnSpc>
                <a:spcPct val="100000"/>
              </a:lnSpc>
              <a:spcBef>
                <a:spcPts val="0"/>
              </a:spcBef>
              <a:spcAft>
                <a:spcPts val="0"/>
              </a:spcAft>
              <a:buSzPct val="100000"/>
              <a:buFont typeface="Economica"/>
              <a:buNone/>
              <a:defRPr sz="2400">
                <a:latin typeface="Economica"/>
                <a:ea typeface="Economica"/>
                <a:cs typeface="Economica"/>
                <a:sym typeface="Economica"/>
              </a:defRPr>
            </a:lvl6pPr>
            <a:lvl7pPr lvl="6" algn="ctr">
              <a:lnSpc>
                <a:spcPct val="100000"/>
              </a:lnSpc>
              <a:spcBef>
                <a:spcPts val="0"/>
              </a:spcBef>
              <a:spcAft>
                <a:spcPts val="0"/>
              </a:spcAft>
              <a:buSzPct val="100000"/>
              <a:buFont typeface="Economica"/>
              <a:buNone/>
              <a:defRPr sz="2400">
                <a:latin typeface="Economica"/>
                <a:ea typeface="Economica"/>
                <a:cs typeface="Economica"/>
                <a:sym typeface="Economica"/>
              </a:defRPr>
            </a:lvl7pPr>
            <a:lvl8pPr lvl="7" algn="ctr">
              <a:lnSpc>
                <a:spcPct val="100000"/>
              </a:lnSpc>
              <a:spcBef>
                <a:spcPts val="0"/>
              </a:spcBef>
              <a:spcAft>
                <a:spcPts val="0"/>
              </a:spcAft>
              <a:buSzPct val="100000"/>
              <a:buFont typeface="Economica"/>
              <a:buNone/>
              <a:defRPr sz="2400">
                <a:latin typeface="Economica"/>
                <a:ea typeface="Economica"/>
                <a:cs typeface="Economica"/>
                <a:sym typeface="Economica"/>
              </a:defRPr>
            </a:lvl8pPr>
            <a:lvl9pPr lvl="8" algn="ctr">
              <a:lnSpc>
                <a:spcPct val="100000"/>
              </a:lnSpc>
              <a:spcBef>
                <a:spcPts val="0"/>
              </a:spcBef>
              <a:spcAft>
                <a:spcPts val="0"/>
              </a:spcAft>
              <a:buSzPct val="100000"/>
              <a:buFont typeface="Economica"/>
              <a:buNone/>
              <a:defRPr sz="2400">
                <a:latin typeface="Economica"/>
                <a:ea typeface="Economica"/>
                <a:cs typeface="Economica"/>
                <a:sym typeface="Economica"/>
              </a:defRPr>
            </a:lvl9pPr>
          </a:lstStyle>
          <a:p/>
        </p:txBody>
      </p:sp>
      <p:sp>
        <p:nvSpPr>
          <p:cNvPr id="46" name="Shape 46"/>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8" name="Shape 48"/>
        <p:cNvGrpSpPr/>
        <p:nvPr/>
      </p:nvGrpSpPr>
      <p:grpSpPr>
        <a:xfrm>
          <a:off x="0" y="0"/>
          <a:ext cx="0" cy="0"/>
          <a:chOff x="0" y="0"/>
          <a:chExt cx="0" cy="0"/>
        </a:xfrm>
      </p:grpSpPr>
      <p:sp>
        <p:nvSpPr>
          <p:cNvPr id="49" name="Shape 49"/>
          <p:cNvSpPr txBox="1"/>
          <p:nvPr>
            <p:ph idx="1" type="body"/>
          </p:nvPr>
        </p:nvSpPr>
        <p:spPr>
          <a:xfrm>
            <a:off x="319500" y="4218925"/>
            <a:ext cx="5998800" cy="598800"/>
          </a:xfrm>
          <a:prstGeom prst="rect">
            <a:avLst/>
          </a:prstGeom>
        </p:spPr>
        <p:txBody>
          <a:bodyPr anchorCtr="0" anchor="ctr" bIns="91425" lIns="91425" rIns="91425" tIns="91425"/>
          <a:lstStyle>
            <a:lvl1pPr lvl="0">
              <a:lnSpc>
                <a:spcPct val="100000"/>
              </a:lnSpc>
              <a:spcBef>
                <a:spcPts val="0"/>
              </a:spcBef>
              <a:spcAft>
                <a:spcPts val="0"/>
              </a:spcAft>
              <a:buSzPct val="100000"/>
              <a:buFont typeface="Economica"/>
              <a:buNone/>
              <a:defRPr sz="2400">
                <a:latin typeface="Economica"/>
                <a:ea typeface="Economica"/>
                <a:cs typeface="Economica"/>
                <a:sym typeface="Economica"/>
              </a:defRPr>
            </a:lvl1pPr>
          </a:lstStyle>
          <a:p/>
        </p:txBody>
      </p:sp>
      <p:sp>
        <p:nvSpPr>
          <p:cNvPr id="50" name="Shape 5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15925"/>
            <a:ext cx="8520600" cy="831300"/>
          </a:xfrm>
          <a:prstGeom prst="rect">
            <a:avLst/>
          </a:prstGeom>
          <a:noFill/>
          <a:ln>
            <a:noFill/>
          </a:ln>
        </p:spPr>
        <p:txBody>
          <a:bodyPr anchorCtr="0" anchor="b" bIns="91425" lIns="91425" rIns="91425" tIns="91425"/>
          <a:lstStyle>
            <a:lvl1pPr lvl="0">
              <a:spcBef>
                <a:spcPts val="0"/>
              </a:spcBef>
              <a:buClr>
                <a:schemeClr val="dk1"/>
              </a:buClr>
              <a:buSzPct val="100000"/>
              <a:buFont typeface="Economica"/>
              <a:buNone/>
              <a:defRPr sz="4200">
                <a:solidFill>
                  <a:schemeClr val="dk1"/>
                </a:solidFill>
                <a:latin typeface="Economica"/>
                <a:ea typeface="Economica"/>
                <a:cs typeface="Economica"/>
                <a:sym typeface="Economica"/>
              </a:defRPr>
            </a:lvl1pPr>
            <a:lvl2pPr lvl="1">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lvl="2">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lvl="3">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lvl="4">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lvl="5">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lvl="6">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lvl="7">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lvl="8">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p:txBody>
      </p:sp>
      <p:sp>
        <p:nvSpPr>
          <p:cNvPr id="7" name="Shape 7"/>
          <p:cNvSpPr txBox="1"/>
          <p:nvPr>
            <p:ph idx="1" type="body"/>
          </p:nvPr>
        </p:nvSpPr>
        <p:spPr>
          <a:xfrm>
            <a:off x="311700" y="1225225"/>
            <a:ext cx="8520600" cy="33540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1"/>
              </a:buClr>
              <a:buSzPct val="100000"/>
              <a:buFont typeface="Open Sans"/>
              <a:defRPr sz="1800">
                <a:solidFill>
                  <a:schemeClr val="dk1"/>
                </a:solidFill>
                <a:latin typeface="Open Sans"/>
                <a:ea typeface="Open Sans"/>
                <a:cs typeface="Open Sans"/>
                <a:sym typeface="Open Sans"/>
              </a:defRPr>
            </a:lvl1pPr>
            <a:lvl2pPr lvl="1">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2pPr>
            <a:lvl3pPr lvl="2">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3pPr>
            <a:lvl4pPr lvl="3">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4pPr>
            <a:lvl5pPr lvl="4">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5pPr>
            <a:lvl6pPr lvl="5">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6pPr>
            <a:lvl7pPr lvl="6">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7pPr>
            <a:lvl8pPr lvl="7">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8pPr>
            <a:lvl9pPr lvl="8">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1"/>
                </a:solidFill>
                <a:latin typeface="Economica"/>
                <a:ea typeface="Economica"/>
                <a:cs typeface="Economica"/>
                <a:sym typeface="Economic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03.png"/><Relationship Id="rId4" Type="http://schemas.openxmlformats.org/officeDocument/2006/relationships/image" Target="../media/image02.png"/><Relationship Id="rId5" Type="http://schemas.openxmlformats.org/officeDocument/2006/relationships/image" Target="../media/image00.png"/><Relationship Id="rId6"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04.png"/><Relationship Id="rId4" Type="http://schemas.openxmlformats.org/officeDocument/2006/relationships/image" Target="../media/image05.png"/><Relationship Id="rId5" Type="http://schemas.openxmlformats.org/officeDocument/2006/relationships/image" Target="../media/image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06.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0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0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 name="Shape 61"/>
        <p:cNvGrpSpPr/>
        <p:nvPr/>
      </p:nvGrpSpPr>
      <p:grpSpPr>
        <a:xfrm>
          <a:off x="0" y="0"/>
          <a:ext cx="0" cy="0"/>
          <a:chOff x="0" y="0"/>
          <a:chExt cx="0" cy="0"/>
        </a:xfrm>
      </p:grpSpPr>
      <p:sp>
        <p:nvSpPr>
          <p:cNvPr id="62" name="Shape 62"/>
          <p:cNvSpPr txBox="1"/>
          <p:nvPr>
            <p:ph type="ctrTitle"/>
          </p:nvPr>
        </p:nvSpPr>
        <p:spPr>
          <a:xfrm>
            <a:off x="3044700" y="1407998"/>
            <a:ext cx="3054600" cy="1932300"/>
          </a:xfrm>
          <a:prstGeom prst="rect">
            <a:avLst/>
          </a:prstGeom>
        </p:spPr>
        <p:txBody>
          <a:bodyPr anchorCtr="0" anchor="b" bIns="91425" lIns="91425" rIns="91425" tIns="91425">
            <a:noAutofit/>
          </a:bodyPr>
          <a:lstStyle/>
          <a:p>
            <a:pPr lvl="0">
              <a:spcBef>
                <a:spcPts val="0"/>
              </a:spcBef>
              <a:buNone/>
            </a:pPr>
            <a:r>
              <a:rPr lang="en"/>
              <a:t>What it Means to be Human: Communication</a:t>
            </a:r>
          </a:p>
        </p:txBody>
      </p:sp>
      <p:sp>
        <p:nvSpPr>
          <p:cNvPr id="63" name="Shape 63"/>
          <p:cNvSpPr txBox="1"/>
          <p:nvPr>
            <p:ph idx="1" type="subTitle"/>
          </p:nvPr>
        </p:nvSpPr>
        <p:spPr>
          <a:xfrm>
            <a:off x="3044700" y="3320080"/>
            <a:ext cx="3054600" cy="701400"/>
          </a:xfrm>
          <a:prstGeom prst="rect">
            <a:avLst/>
          </a:prstGeom>
        </p:spPr>
        <p:txBody>
          <a:bodyPr anchorCtr="0" anchor="t" bIns="91425" lIns="91425" rIns="91425" tIns="91425">
            <a:noAutofit/>
          </a:bodyPr>
          <a:lstStyle/>
          <a:p>
            <a:pPr lvl="0">
              <a:spcBef>
                <a:spcPts val="0"/>
              </a:spcBef>
              <a:buNone/>
            </a:pPr>
            <a:r>
              <a:rPr lang="en"/>
              <a:t>By: Emma Worrell</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 name="Shape 67"/>
        <p:cNvGrpSpPr/>
        <p:nvPr/>
      </p:nvGrpSpPr>
      <p:grpSpPr>
        <a:xfrm>
          <a:off x="0" y="0"/>
          <a:ext cx="0" cy="0"/>
          <a:chOff x="0" y="0"/>
          <a:chExt cx="0" cy="0"/>
        </a:xfrm>
      </p:grpSpPr>
      <p:pic>
        <p:nvPicPr>
          <p:cNvPr id="68" name="Shape 68"/>
          <p:cNvPicPr preferRelativeResize="0"/>
          <p:nvPr/>
        </p:nvPicPr>
        <p:blipFill>
          <a:blip r:embed="rId3">
            <a:alphaModFix/>
          </a:blip>
          <a:stretch>
            <a:fillRect/>
          </a:stretch>
        </p:blipFill>
        <p:spPr>
          <a:xfrm>
            <a:off x="83444" y="273812"/>
            <a:ext cx="3702180" cy="2036199"/>
          </a:xfrm>
          <a:prstGeom prst="rect">
            <a:avLst/>
          </a:prstGeom>
          <a:noFill/>
          <a:ln>
            <a:noFill/>
          </a:ln>
        </p:spPr>
      </p:pic>
      <p:pic>
        <p:nvPicPr>
          <p:cNvPr id="69" name="Shape 69"/>
          <p:cNvPicPr preferRelativeResize="0"/>
          <p:nvPr/>
        </p:nvPicPr>
        <p:blipFill>
          <a:blip r:embed="rId4">
            <a:alphaModFix/>
          </a:blip>
          <a:stretch>
            <a:fillRect/>
          </a:stretch>
        </p:blipFill>
        <p:spPr>
          <a:xfrm>
            <a:off x="6419225" y="397862"/>
            <a:ext cx="2518999" cy="2036199"/>
          </a:xfrm>
          <a:prstGeom prst="rect">
            <a:avLst/>
          </a:prstGeom>
          <a:noFill/>
          <a:ln>
            <a:noFill/>
          </a:ln>
        </p:spPr>
      </p:pic>
      <p:pic>
        <p:nvPicPr>
          <p:cNvPr id="70" name="Shape 70"/>
          <p:cNvPicPr preferRelativeResize="0"/>
          <p:nvPr/>
        </p:nvPicPr>
        <p:blipFill>
          <a:blip r:embed="rId5">
            <a:alphaModFix/>
          </a:blip>
          <a:stretch>
            <a:fillRect/>
          </a:stretch>
        </p:blipFill>
        <p:spPr>
          <a:xfrm>
            <a:off x="3851172" y="273824"/>
            <a:ext cx="2307449" cy="2284275"/>
          </a:xfrm>
          <a:prstGeom prst="rect">
            <a:avLst/>
          </a:prstGeom>
          <a:noFill/>
          <a:ln>
            <a:noFill/>
          </a:ln>
        </p:spPr>
      </p:pic>
      <p:pic>
        <p:nvPicPr>
          <p:cNvPr id="71" name="Shape 71"/>
          <p:cNvPicPr preferRelativeResize="0"/>
          <p:nvPr/>
        </p:nvPicPr>
        <p:blipFill>
          <a:blip r:embed="rId6">
            <a:alphaModFix/>
          </a:blip>
          <a:stretch>
            <a:fillRect/>
          </a:stretch>
        </p:blipFill>
        <p:spPr>
          <a:xfrm>
            <a:off x="83449" y="2558099"/>
            <a:ext cx="4060924" cy="2284275"/>
          </a:xfrm>
          <a:prstGeom prst="rect">
            <a:avLst/>
          </a:prstGeom>
          <a:noFill/>
          <a:ln>
            <a:noFill/>
          </a:ln>
        </p:spPr>
      </p:pic>
      <p:sp>
        <p:nvSpPr>
          <p:cNvPr id="72" name="Shape 72"/>
          <p:cNvSpPr txBox="1"/>
          <p:nvPr/>
        </p:nvSpPr>
        <p:spPr>
          <a:xfrm>
            <a:off x="4274725" y="2489562"/>
            <a:ext cx="4663500" cy="2284200"/>
          </a:xfrm>
          <a:prstGeom prst="rect">
            <a:avLst/>
          </a:prstGeom>
          <a:noFill/>
          <a:ln>
            <a:noFill/>
          </a:ln>
        </p:spPr>
        <p:txBody>
          <a:bodyPr anchorCtr="0" anchor="t" bIns="91425" lIns="91425" rIns="91425" tIns="91425">
            <a:noAutofit/>
          </a:bodyPr>
          <a:lstStyle/>
          <a:p>
            <a:pPr lvl="0" rtl="0" algn="ctr">
              <a:spcBef>
                <a:spcPts val="0"/>
              </a:spcBef>
              <a:buNone/>
            </a:pPr>
            <a:r>
              <a:rPr b="1" lang="en" sz="3000">
                <a:latin typeface="Economica"/>
                <a:ea typeface="Economica"/>
                <a:cs typeface="Economica"/>
                <a:sym typeface="Economica"/>
              </a:rPr>
              <a:t>Parrots</a:t>
            </a:r>
          </a:p>
          <a:p>
            <a:pPr indent="-330200" lvl="0" marL="457200" rtl="0">
              <a:spcBef>
                <a:spcPts val="0"/>
              </a:spcBef>
              <a:buSzPct val="100000"/>
              <a:buChar char="●"/>
            </a:pPr>
            <a:r>
              <a:rPr lang="en" sz="1600"/>
              <a:t>Use sound to communicate with each other</a:t>
            </a:r>
          </a:p>
          <a:p>
            <a:pPr indent="-330200" lvl="0" marL="457200" rtl="0">
              <a:spcBef>
                <a:spcPts val="0"/>
              </a:spcBef>
              <a:buSzPct val="100000"/>
              <a:buChar char="●"/>
            </a:pPr>
            <a:r>
              <a:rPr lang="en" sz="1600"/>
              <a:t>Different Species have distinct songs/calls</a:t>
            </a:r>
          </a:p>
          <a:p>
            <a:pPr indent="-330200" lvl="0" marL="457200" rtl="0">
              <a:spcBef>
                <a:spcPts val="0"/>
              </a:spcBef>
              <a:buSzPct val="100000"/>
              <a:buChar char="●"/>
            </a:pPr>
            <a:r>
              <a:rPr lang="en" sz="1600"/>
              <a:t>Are vocal-auditory learners</a:t>
            </a:r>
          </a:p>
          <a:p>
            <a:pPr indent="-330200" lvl="0" marL="457200" rtl="0">
              <a:spcBef>
                <a:spcPts val="0"/>
              </a:spcBef>
              <a:buSzPct val="100000"/>
              <a:buChar char="●"/>
            </a:pPr>
            <a:r>
              <a:rPr lang="en" sz="1600"/>
              <a:t>Learn to vocalize much like human babies acquire spoken language</a:t>
            </a:r>
          </a:p>
          <a:p>
            <a:pPr indent="-330200" lvl="0" marL="457200" rtl="0">
              <a:spcBef>
                <a:spcPts val="0"/>
              </a:spcBef>
              <a:buSzPct val="100000"/>
              <a:buChar char="●"/>
            </a:pPr>
            <a:r>
              <a:rPr lang="en" sz="1600"/>
              <a:t>Have the capacity to understand very simple human language</a:t>
            </a:r>
          </a:p>
          <a:p>
            <a:pPr lvl="0">
              <a:spcBef>
                <a:spcPts val="0"/>
              </a:spcBef>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 name="Shape 76"/>
        <p:cNvGrpSpPr/>
        <p:nvPr/>
      </p:nvGrpSpPr>
      <p:grpSpPr>
        <a:xfrm>
          <a:off x="0" y="0"/>
          <a:ext cx="0" cy="0"/>
          <a:chOff x="0" y="0"/>
          <a:chExt cx="0" cy="0"/>
        </a:xfrm>
      </p:grpSpPr>
      <p:pic>
        <p:nvPicPr>
          <p:cNvPr id="77" name="Shape 77"/>
          <p:cNvPicPr preferRelativeResize="0"/>
          <p:nvPr/>
        </p:nvPicPr>
        <p:blipFill>
          <a:blip r:embed="rId3">
            <a:alphaModFix/>
          </a:blip>
          <a:stretch>
            <a:fillRect/>
          </a:stretch>
        </p:blipFill>
        <p:spPr>
          <a:xfrm>
            <a:off x="148450" y="2538300"/>
            <a:ext cx="2455200" cy="2455200"/>
          </a:xfrm>
          <a:prstGeom prst="rect">
            <a:avLst/>
          </a:prstGeom>
          <a:noFill/>
          <a:ln>
            <a:noFill/>
          </a:ln>
        </p:spPr>
      </p:pic>
      <p:sp>
        <p:nvSpPr>
          <p:cNvPr id="78" name="Shape 78"/>
          <p:cNvSpPr txBox="1"/>
          <p:nvPr/>
        </p:nvSpPr>
        <p:spPr>
          <a:xfrm>
            <a:off x="5017475" y="1018450"/>
            <a:ext cx="4046700" cy="2455200"/>
          </a:xfrm>
          <a:prstGeom prst="rect">
            <a:avLst/>
          </a:prstGeom>
          <a:noFill/>
          <a:ln>
            <a:noFill/>
          </a:ln>
        </p:spPr>
        <p:txBody>
          <a:bodyPr anchorCtr="0" anchor="t" bIns="91425" lIns="91425" rIns="91425" tIns="91425">
            <a:noAutofit/>
          </a:bodyPr>
          <a:lstStyle/>
          <a:p>
            <a:pPr lvl="0" algn="ctr">
              <a:spcBef>
                <a:spcPts val="0"/>
              </a:spcBef>
              <a:buNone/>
            </a:pPr>
            <a:r>
              <a:rPr b="1" lang="en" sz="3000">
                <a:latin typeface="Economica"/>
                <a:ea typeface="Economica"/>
                <a:cs typeface="Economica"/>
                <a:sym typeface="Economica"/>
              </a:rPr>
              <a:t>Dolphins</a:t>
            </a:r>
          </a:p>
          <a:p>
            <a:pPr indent="-330200" lvl="0" marL="457200" rtl="0">
              <a:spcBef>
                <a:spcPts val="0"/>
              </a:spcBef>
              <a:buSzPct val="100000"/>
              <a:buChar char="●"/>
            </a:pPr>
            <a:r>
              <a:rPr lang="en" sz="1600"/>
              <a:t>Use auditory-vocal communication when they are far away from each other</a:t>
            </a:r>
          </a:p>
          <a:p>
            <a:pPr indent="-330200" lvl="0" marL="457200" rtl="0">
              <a:spcBef>
                <a:spcPts val="0"/>
              </a:spcBef>
              <a:buSzPct val="100000"/>
              <a:buChar char="●"/>
            </a:pPr>
            <a:r>
              <a:rPr lang="en" sz="1600"/>
              <a:t>Each dolphin has a distinct whistle</a:t>
            </a:r>
          </a:p>
          <a:p>
            <a:pPr indent="-330200" lvl="0" marL="457200" rtl="0">
              <a:spcBef>
                <a:spcPts val="0"/>
              </a:spcBef>
              <a:buSzPct val="100000"/>
              <a:buChar char="●"/>
            </a:pPr>
            <a:r>
              <a:rPr lang="en" sz="1600"/>
              <a:t>Can </a:t>
            </a:r>
            <a:r>
              <a:rPr lang="en" sz="1600"/>
              <a:t>communicate</a:t>
            </a:r>
            <a:r>
              <a:rPr lang="en" sz="1600"/>
              <a:t> their location using their distinct whistles</a:t>
            </a:r>
          </a:p>
          <a:p>
            <a:pPr indent="-330200" lvl="0" marL="457200" rtl="0">
              <a:spcBef>
                <a:spcPts val="0"/>
              </a:spcBef>
              <a:buSzPct val="100000"/>
              <a:buChar char="●"/>
            </a:pPr>
            <a:r>
              <a:rPr lang="en" sz="1600"/>
              <a:t>Can vocally communicate emotions </a:t>
            </a:r>
          </a:p>
          <a:p>
            <a:pPr indent="-330200" lvl="0" marL="457200">
              <a:spcBef>
                <a:spcPts val="0"/>
              </a:spcBef>
              <a:buSzPct val="100000"/>
              <a:buChar char="●"/>
            </a:pPr>
            <a:r>
              <a:rPr lang="en" sz="1600"/>
              <a:t>When close, dolphins use visual and touch communication</a:t>
            </a:r>
          </a:p>
        </p:txBody>
      </p:sp>
      <p:pic>
        <p:nvPicPr>
          <p:cNvPr id="79" name="Shape 79"/>
          <p:cNvPicPr preferRelativeResize="0"/>
          <p:nvPr/>
        </p:nvPicPr>
        <p:blipFill>
          <a:blip r:embed="rId4">
            <a:alphaModFix/>
          </a:blip>
          <a:stretch>
            <a:fillRect/>
          </a:stretch>
        </p:blipFill>
        <p:spPr>
          <a:xfrm>
            <a:off x="395475" y="130149"/>
            <a:ext cx="4046588" cy="2261349"/>
          </a:xfrm>
          <a:prstGeom prst="rect">
            <a:avLst/>
          </a:prstGeom>
          <a:noFill/>
          <a:ln>
            <a:noFill/>
          </a:ln>
        </p:spPr>
      </p:pic>
      <p:pic>
        <p:nvPicPr>
          <p:cNvPr id="80" name="Shape 80"/>
          <p:cNvPicPr preferRelativeResize="0"/>
          <p:nvPr/>
        </p:nvPicPr>
        <p:blipFill rotWithShape="1">
          <a:blip r:embed="rId5">
            <a:alphaModFix/>
          </a:blip>
          <a:srcRect b="10108" l="0" r="0" t="15833"/>
          <a:stretch/>
        </p:blipFill>
        <p:spPr>
          <a:xfrm>
            <a:off x="2706525" y="2538299"/>
            <a:ext cx="2208074" cy="2455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 name="Shape 84"/>
        <p:cNvGrpSpPr/>
        <p:nvPr/>
      </p:nvGrpSpPr>
      <p:grpSpPr>
        <a:xfrm>
          <a:off x="0" y="0"/>
          <a:ext cx="0" cy="0"/>
          <a:chOff x="0" y="0"/>
          <a:chExt cx="0" cy="0"/>
        </a:xfrm>
      </p:grpSpPr>
      <p:sp>
        <p:nvSpPr>
          <p:cNvPr id="85" name="Shape 85"/>
          <p:cNvSpPr txBox="1"/>
          <p:nvPr/>
        </p:nvSpPr>
        <p:spPr>
          <a:xfrm>
            <a:off x="2495537" y="2379250"/>
            <a:ext cx="4152900" cy="2157900"/>
          </a:xfrm>
          <a:prstGeom prst="rect">
            <a:avLst/>
          </a:prstGeom>
          <a:noFill/>
          <a:ln>
            <a:noFill/>
          </a:ln>
        </p:spPr>
        <p:txBody>
          <a:bodyPr anchorCtr="0" anchor="t" bIns="91425" lIns="91425" rIns="91425" tIns="91425">
            <a:noAutofit/>
          </a:bodyPr>
          <a:lstStyle/>
          <a:p>
            <a:pPr lvl="0" algn="ctr">
              <a:spcBef>
                <a:spcPts val="0"/>
              </a:spcBef>
              <a:buNone/>
            </a:pPr>
            <a:r>
              <a:rPr b="1" lang="en" sz="3000">
                <a:latin typeface="Economica"/>
                <a:ea typeface="Economica"/>
                <a:cs typeface="Economica"/>
                <a:sym typeface="Economica"/>
              </a:rPr>
              <a:t>Apes</a:t>
            </a:r>
          </a:p>
          <a:p>
            <a:pPr indent="-330200" lvl="0" marL="457200" rtl="0">
              <a:spcBef>
                <a:spcPts val="0"/>
              </a:spcBef>
              <a:buSzPct val="100000"/>
              <a:buChar char="●"/>
            </a:pPr>
            <a:r>
              <a:rPr lang="en" sz="1600"/>
              <a:t>Use very similar ways to communicate as humans</a:t>
            </a:r>
          </a:p>
          <a:p>
            <a:pPr indent="-228600" lvl="0" marL="457200">
              <a:spcBef>
                <a:spcPts val="0"/>
              </a:spcBef>
              <a:buChar char="●"/>
            </a:pPr>
            <a:r>
              <a:rPr lang="en" sz="1600"/>
              <a:t>Emphasize gestures more than humans since they do not have a symbolic </a:t>
            </a:r>
            <a:r>
              <a:rPr lang="en" sz="1600"/>
              <a:t>language</a:t>
            </a:r>
            <a:r>
              <a:rPr lang="en"/>
              <a:t> </a:t>
            </a:r>
          </a:p>
        </p:txBody>
      </p:sp>
      <p:pic>
        <p:nvPicPr>
          <p:cNvPr id="86" name="Shape 86"/>
          <p:cNvPicPr preferRelativeResize="0"/>
          <p:nvPr/>
        </p:nvPicPr>
        <p:blipFill>
          <a:blip r:embed="rId3">
            <a:alphaModFix/>
          </a:blip>
          <a:stretch>
            <a:fillRect/>
          </a:stretch>
        </p:blipFill>
        <p:spPr>
          <a:xfrm>
            <a:off x="142724" y="2297674"/>
            <a:ext cx="2264900" cy="2768600"/>
          </a:xfrm>
          <a:prstGeom prst="rect">
            <a:avLst/>
          </a:prstGeom>
          <a:noFill/>
          <a:ln>
            <a:noFill/>
          </a:ln>
        </p:spPr>
      </p:pic>
      <p:pic>
        <p:nvPicPr>
          <p:cNvPr id="87" name="Shape 87"/>
          <p:cNvPicPr preferRelativeResize="0"/>
          <p:nvPr/>
        </p:nvPicPr>
        <p:blipFill>
          <a:blip r:embed="rId4">
            <a:alphaModFix/>
          </a:blip>
          <a:stretch>
            <a:fillRect/>
          </a:stretch>
        </p:blipFill>
        <p:spPr>
          <a:xfrm>
            <a:off x="142724" y="100325"/>
            <a:ext cx="3002022" cy="2001348"/>
          </a:xfrm>
          <a:prstGeom prst="rect">
            <a:avLst/>
          </a:prstGeom>
          <a:noFill/>
          <a:ln>
            <a:noFill/>
          </a:ln>
        </p:spPr>
      </p:pic>
      <p:pic>
        <p:nvPicPr>
          <p:cNvPr id="88" name="Shape 88"/>
          <p:cNvPicPr preferRelativeResize="0"/>
          <p:nvPr/>
        </p:nvPicPr>
        <p:blipFill>
          <a:blip r:embed="rId5">
            <a:alphaModFix/>
          </a:blip>
          <a:stretch>
            <a:fillRect/>
          </a:stretch>
        </p:blipFill>
        <p:spPr>
          <a:xfrm>
            <a:off x="5959774" y="100319"/>
            <a:ext cx="3002022" cy="2117877"/>
          </a:xfrm>
          <a:prstGeom prst="rect">
            <a:avLst/>
          </a:prstGeom>
          <a:noFill/>
          <a:ln>
            <a:noFill/>
          </a:ln>
        </p:spPr>
      </p:pic>
      <p:pic>
        <p:nvPicPr>
          <p:cNvPr id="89" name="Shape 89"/>
          <p:cNvPicPr preferRelativeResize="0"/>
          <p:nvPr/>
        </p:nvPicPr>
        <p:blipFill>
          <a:blip r:embed="rId6">
            <a:alphaModFix/>
          </a:blip>
          <a:stretch>
            <a:fillRect/>
          </a:stretch>
        </p:blipFill>
        <p:spPr>
          <a:xfrm>
            <a:off x="3261875" y="100325"/>
            <a:ext cx="2511874" cy="1677850"/>
          </a:xfrm>
          <a:prstGeom prst="rect">
            <a:avLst/>
          </a:prstGeom>
          <a:noFill/>
          <a:ln>
            <a:noFill/>
          </a:ln>
        </p:spPr>
      </p:pic>
      <p:pic>
        <p:nvPicPr>
          <p:cNvPr id="90" name="Shape 90"/>
          <p:cNvPicPr preferRelativeResize="0"/>
          <p:nvPr/>
        </p:nvPicPr>
        <p:blipFill>
          <a:blip r:embed="rId7">
            <a:alphaModFix/>
          </a:blip>
          <a:stretch>
            <a:fillRect/>
          </a:stretch>
        </p:blipFill>
        <p:spPr>
          <a:xfrm>
            <a:off x="6866300" y="2481825"/>
            <a:ext cx="2095500" cy="2400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 name="Shape 94"/>
        <p:cNvGrpSpPr/>
        <p:nvPr/>
      </p:nvGrpSpPr>
      <p:grpSpPr>
        <a:xfrm>
          <a:off x="0" y="0"/>
          <a:ext cx="0" cy="0"/>
          <a:chOff x="0" y="0"/>
          <a:chExt cx="0" cy="0"/>
        </a:xfrm>
      </p:grpSpPr>
      <p:pic>
        <p:nvPicPr>
          <p:cNvPr id="95" name="Shape 95"/>
          <p:cNvPicPr preferRelativeResize="0"/>
          <p:nvPr/>
        </p:nvPicPr>
        <p:blipFill>
          <a:blip r:embed="rId3">
            <a:alphaModFix/>
          </a:blip>
          <a:stretch>
            <a:fillRect/>
          </a:stretch>
        </p:blipFill>
        <p:spPr>
          <a:xfrm>
            <a:off x="1504749" y="253300"/>
            <a:ext cx="6134500" cy="3895424"/>
          </a:xfrm>
          <a:prstGeom prst="rect">
            <a:avLst/>
          </a:prstGeom>
          <a:noFill/>
          <a:ln>
            <a:noFill/>
          </a:ln>
        </p:spPr>
      </p:pic>
      <p:sp>
        <p:nvSpPr>
          <p:cNvPr id="96" name="Shape 96"/>
          <p:cNvSpPr txBox="1"/>
          <p:nvPr/>
        </p:nvSpPr>
        <p:spPr>
          <a:xfrm>
            <a:off x="0" y="4148725"/>
            <a:ext cx="9144000" cy="870300"/>
          </a:xfrm>
          <a:prstGeom prst="rect">
            <a:avLst/>
          </a:prstGeom>
          <a:noFill/>
          <a:ln>
            <a:noFill/>
          </a:ln>
        </p:spPr>
        <p:txBody>
          <a:bodyPr anchorCtr="0" anchor="t" bIns="91425" lIns="91425" rIns="91425" tIns="91425">
            <a:noAutofit/>
          </a:bodyPr>
          <a:lstStyle/>
          <a:p>
            <a:pPr lvl="0" rtl="0" algn="ctr">
              <a:spcBef>
                <a:spcPts val="0"/>
              </a:spcBef>
              <a:buNone/>
            </a:pPr>
            <a:r>
              <a:rPr lang="en" sz="1800"/>
              <a:t>Gua is a chimpanzee who was raised side by side with a human baby, Donald, to see  how a human upbringing influenced development in chimpanzees. Gua was learning at the same pace as Donald, until she hit a cognitive wall, she could not learn to talk.</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pic>
        <p:nvPicPr>
          <p:cNvPr id="101" name="Shape 101"/>
          <p:cNvPicPr preferRelativeResize="0"/>
          <p:nvPr/>
        </p:nvPicPr>
        <p:blipFill>
          <a:blip r:embed="rId3">
            <a:alphaModFix/>
          </a:blip>
          <a:stretch>
            <a:fillRect/>
          </a:stretch>
        </p:blipFill>
        <p:spPr>
          <a:xfrm>
            <a:off x="1977637" y="192200"/>
            <a:ext cx="5188725" cy="4098275"/>
          </a:xfrm>
          <a:prstGeom prst="rect">
            <a:avLst/>
          </a:prstGeom>
          <a:noFill/>
          <a:ln>
            <a:noFill/>
          </a:ln>
        </p:spPr>
      </p:pic>
      <p:sp>
        <p:nvSpPr>
          <p:cNvPr id="102" name="Shape 102"/>
          <p:cNvSpPr txBox="1"/>
          <p:nvPr/>
        </p:nvSpPr>
        <p:spPr>
          <a:xfrm>
            <a:off x="394950" y="4373150"/>
            <a:ext cx="8354100" cy="657300"/>
          </a:xfrm>
          <a:prstGeom prst="rect">
            <a:avLst/>
          </a:prstGeom>
          <a:noFill/>
          <a:ln>
            <a:noFill/>
          </a:ln>
        </p:spPr>
        <p:txBody>
          <a:bodyPr anchorCtr="0" anchor="t" bIns="91425" lIns="91425" rIns="91425" tIns="91425">
            <a:noAutofit/>
          </a:bodyPr>
          <a:lstStyle/>
          <a:p>
            <a:pPr lvl="0" rtl="0" algn="ctr">
              <a:spcBef>
                <a:spcPts val="0"/>
              </a:spcBef>
              <a:buNone/>
            </a:pPr>
            <a:r>
              <a:rPr lang="en" sz="1800"/>
              <a:t>Koko is a gorilla who has been able to learn over 1,000 words in sign language - a vocabulary comparable to a 3 year old child. </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1331012" y="644375"/>
            <a:ext cx="6481974" cy="3332925"/>
          </a:xfrm>
          <a:prstGeom prst="rect">
            <a:avLst/>
          </a:prstGeom>
          <a:noFill/>
          <a:ln>
            <a:noFill/>
          </a:ln>
        </p:spPr>
      </p:pic>
      <p:sp>
        <p:nvSpPr>
          <p:cNvPr id="108" name="Shape 108"/>
          <p:cNvSpPr txBox="1"/>
          <p:nvPr/>
        </p:nvSpPr>
        <p:spPr>
          <a:xfrm>
            <a:off x="22650" y="4083300"/>
            <a:ext cx="9098700" cy="828600"/>
          </a:xfrm>
          <a:prstGeom prst="rect">
            <a:avLst/>
          </a:prstGeom>
          <a:noFill/>
          <a:ln>
            <a:noFill/>
          </a:ln>
        </p:spPr>
        <p:txBody>
          <a:bodyPr anchorCtr="0" anchor="t" bIns="91425" lIns="91425" rIns="91425" tIns="91425">
            <a:noAutofit/>
          </a:bodyPr>
          <a:lstStyle/>
          <a:p>
            <a:pPr lvl="0" rtl="0" algn="ctr">
              <a:spcBef>
                <a:spcPts val="0"/>
              </a:spcBef>
              <a:buNone/>
            </a:pPr>
            <a:r>
              <a:rPr lang="en" sz="1800"/>
              <a:t>A common belief is that the reason chimpanzees cannot talk is because they lack a human vocal tract and therefore cannot form words. This claim is said to be incorrect, in fact chimpanzees and human infants have very similar vocal tracts.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grpSp>
        <p:nvGrpSpPr>
          <p:cNvPr id="113" name="Shape 113"/>
          <p:cNvGrpSpPr/>
          <p:nvPr/>
        </p:nvGrpSpPr>
        <p:grpSpPr>
          <a:xfrm>
            <a:off x="868550" y="1135825"/>
            <a:ext cx="7406899" cy="2871849"/>
            <a:chOff x="868550" y="802100"/>
            <a:chExt cx="7406899" cy="2871849"/>
          </a:xfrm>
        </p:grpSpPr>
        <p:pic>
          <p:nvPicPr>
            <p:cNvPr id="114" name="Shape 114"/>
            <p:cNvPicPr preferRelativeResize="0"/>
            <p:nvPr/>
          </p:nvPicPr>
          <p:blipFill rotWithShape="1">
            <a:blip r:embed="rId3">
              <a:alphaModFix/>
            </a:blip>
            <a:srcRect b="47160" l="2780" r="0" t="1678"/>
            <a:stretch/>
          </p:blipFill>
          <p:spPr>
            <a:xfrm>
              <a:off x="868550" y="802100"/>
              <a:ext cx="3921741" cy="2871849"/>
            </a:xfrm>
            <a:prstGeom prst="rect">
              <a:avLst/>
            </a:prstGeom>
            <a:noFill/>
            <a:ln>
              <a:noFill/>
            </a:ln>
          </p:spPr>
        </p:pic>
        <p:pic>
          <p:nvPicPr>
            <p:cNvPr id="115" name="Shape 115"/>
            <p:cNvPicPr preferRelativeResize="0"/>
            <p:nvPr/>
          </p:nvPicPr>
          <p:blipFill rotWithShape="1">
            <a:blip r:embed="rId4">
              <a:alphaModFix/>
            </a:blip>
            <a:srcRect b="1197" l="2790" r="10824" t="52903"/>
            <a:stretch/>
          </p:blipFill>
          <p:spPr>
            <a:xfrm>
              <a:off x="4790291" y="967091"/>
              <a:ext cx="3485158" cy="2576320"/>
            </a:xfrm>
            <a:prstGeom prst="rect">
              <a:avLst/>
            </a:prstGeom>
            <a:noFill/>
            <a:ln>
              <a:noFill/>
            </a:ln>
          </p:spPr>
        </p:pic>
      </p:grpSp>
      <p:sp>
        <p:nvSpPr>
          <p:cNvPr id="116" name="Shape 116"/>
          <p:cNvSpPr txBox="1"/>
          <p:nvPr/>
        </p:nvSpPr>
        <p:spPr>
          <a:xfrm>
            <a:off x="327900" y="4171325"/>
            <a:ext cx="8488200" cy="542700"/>
          </a:xfrm>
          <a:prstGeom prst="rect">
            <a:avLst/>
          </a:prstGeom>
          <a:noFill/>
          <a:ln>
            <a:noFill/>
          </a:ln>
        </p:spPr>
        <p:txBody>
          <a:bodyPr anchorCtr="0" anchor="ctr" bIns="91425" lIns="91425" rIns="91425" tIns="91425">
            <a:noAutofit/>
          </a:bodyPr>
          <a:lstStyle/>
          <a:p>
            <a:pPr lvl="0" rtl="0" algn="ctr">
              <a:spcBef>
                <a:spcPts val="0"/>
              </a:spcBef>
              <a:buNone/>
            </a:pPr>
            <a:r>
              <a:rPr lang="en" sz="1800">
                <a:solidFill>
                  <a:schemeClr val="dk1"/>
                </a:solidFill>
              </a:rPr>
              <a:t>Many</a:t>
            </a:r>
            <a:r>
              <a:rPr lang="en" sz="1800">
                <a:solidFill>
                  <a:schemeClr val="dk1"/>
                </a:solidFill>
              </a:rPr>
              <a:t> scientists believe that the Broca’s Area and Wernicke's Area, parts of the brain unique to humans, are responsible for human’s advanced communication. </a:t>
            </a:r>
            <a:r>
              <a:rPr lang="en">
                <a:solidFill>
                  <a:schemeClr val="dk1"/>
                </a:solidFill>
              </a:rPr>
              <a:t> </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pic>
        <p:nvPicPr>
          <p:cNvPr id="121" name="Shape 121"/>
          <p:cNvPicPr preferRelativeResize="0"/>
          <p:nvPr/>
        </p:nvPicPr>
        <p:blipFill>
          <a:blip r:embed="rId3">
            <a:alphaModFix/>
          </a:blip>
          <a:stretch>
            <a:fillRect/>
          </a:stretch>
        </p:blipFill>
        <p:spPr>
          <a:xfrm>
            <a:off x="2693124" y="56499"/>
            <a:ext cx="3757751" cy="3750250"/>
          </a:xfrm>
          <a:prstGeom prst="rect">
            <a:avLst/>
          </a:prstGeom>
          <a:noFill/>
          <a:ln>
            <a:noFill/>
          </a:ln>
        </p:spPr>
      </p:pic>
      <p:sp>
        <p:nvSpPr>
          <p:cNvPr id="122" name="Shape 122"/>
          <p:cNvSpPr txBox="1"/>
          <p:nvPr/>
        </p:nvSpPr>
        <p:spPr>
          <a:xfrm>
            <a:off x="259650" y="3662600"/>
            <a:ext cx="8624700" cy="1390500"/>
          </a:xfrm>
          <a:prstGeom prst="rect">
            <a:avLst/>
          </a:prstGeom>
          <a:noFill/>
          <a:ln>
            <a:noFill/>
          </a:ln>
        </p:spPr>
        <p:txBody>
          <a:bodyPr anchorCtr="0" anchor="t" bIns="91425" lIns="91425" rIns="91425" tIns="91425">
            <a:noAutofit/>
          </a:bodyPr>
          <a:lstStyle/>
          <a:p>
            <a:pPr lvl="0" rtl="0" algn="ctr">
              <a:spcBef>
                <a:spcPts val="0"/>
              </a:spcBef>
              <a:buNone/>
            </a:pPr>
            <a:r>
              <a:rPr lang="en" sz="1800"/>
              <a:t>Some scientists believe that chimps use different parts of their brains for speech than humans, and do have the brain capacity to talk. These scientists claim that what limits apes is their small range of gestures. They say that the reason that humans were able to evolve to talk is because they could communicate with a large range of gestures which then evolved into a complex language.</a:t>
            </a:r>
          </a:p>
        </p:txBody>
      </p: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