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Playfair Display"/>
      <p:regular r:id="rId33"/>
      <p:bold r:id="rId34"/>
      <p:italic r:id="rId35"/>
      <p:boldItalic r:id="rId36"/>
    </p:embeddedFont>
    <p:embeddedFont>
      <p:font typeface="Montserrat"/>
      <p:regular r:id="rId37"/>
      <p:bold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fairDisplay-italic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boldItalic.fntdata"/><Relationship Id="rId17" Type="http://schemas.openxmlformats.org/officeDocument/2006/relationships/slide" Target="slides/slide13.xml"/><Relationship Id="rId39" Type="http://schemas.openxmlformats.org/officeDocument/2006/relationships/font" Target="fonts/Oswald-regular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3000"/>
            </a:lvl1pPr>
            <a:lvl2pPr lvl="1">
              <a:spcBef>
                <a:spcPts val="0"/>
              </a:spcBef>
              <a:defRPr sz="3000"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We Are Unique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Pablo, Rodolfo, and Hank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	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The process by which a species gradually changes over 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Cro-Magnons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Lived from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35,000 to 10,000 years ago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Complex tools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Darnin’s Theory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More offspring are born in each generation that can survive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Offspring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Compete for resources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best fit pass their traits onto future generations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Science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Study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Gene pools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Fossils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Compare the embryo's, body structure, and the DNA of animals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Brain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Central Nervous System/Peripheral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CNS:Made up of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Spinal Cord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Brain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When functioning together functions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Breathing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Memorizing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Sensory nerves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Gather information from the environment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Information goes to the spinal cord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Then, goes up to brain which admits a response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Components						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Forebrain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Midbrain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Hindbrain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Forebrain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Contains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Cerebrum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Thalamus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Hypothalamus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Bone Structure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Midbrain	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Contains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Tectum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Tegmentum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Hindbrain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Contains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Cerebellum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Pons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Medulla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The pons and the medulla are referred to as the Brainstem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Cerebral Coretex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Contains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Frontal Lobe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Parietal Lobe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Occipital Lobe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Temporal Lobe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Frontal Lobe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Functions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Reasoning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Planning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Speech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Movement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Emotions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Parietal Lobe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Function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Movement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Orientation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Recognition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Perception of stimuli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Occipital Lobe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Function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Visual Processing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Temporal Lobe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Function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Perception of auditory stimuli 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Memory 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Speech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Differences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Our Brain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3 pounds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Chimpanzees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1 pound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FIN 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Bone types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There are two different types of bone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Compact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Cancellous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Compact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Bone that is the smooth white outside of the bone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Covers ¾ of bone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Marrow is stored in cavities in compact bones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Marrow helps prevents bleeding and aids in the clotting of the blood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Cancellous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Spongy bone inside the physical bone 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Protects internal organs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Blood is produced here in this body 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Red and white blood cells are produced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11480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--)								(--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--)								(--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--)								(--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--)								(--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550" y="242187"/>
            <a:ext cx="3256199" cy="43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are we similar to others?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Other animals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Similar bone makeup(Compact and Cancellous)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are we different?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Skeleton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Thumbs give us humans an advantage that other animals do not have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Thumbs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Allow us to do complicated movement that other animals such as chimps cannot do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Evolution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