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/>
    <p:restoredTop sz="93721"/>
  </p:normalViewPr>
  <p:slideViewPr>
    <p:cSldViewPr snapToGrid="0" snapToObjects="1">
      <p:cViewPr varScale="1">
        <p:scale>
          <a:sx n="67" d="100"/>
          <a:sy n="67" d="100"/>
        </p:scale>
        <p:origin x="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FD46-2E80-0846-910D-2FA2194A77FB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6A2C4-160A-804E-BE7E-A282AD67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Western US – Arizona, California, Northwest Mexico, Baja California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A2C4-160A-804E-BE7E-A282AD67A8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Landscape</a:t>
            </a:r>
            <a:r>
              <a:rPr lang="en-US" baseline="0" dirty="0" smtClean="0"/>
              <a:t> – brown, sandy desert BUT also dark volcanic 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A2C4-160A-804E-BE7E-A282AD67A8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5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Pocket mice are all over the desert</a:t>
            </a:r>
          </a:p>
          <a:p>
            <a:endParaRPr lang="en-US" dirty="0" smtClean="0"/>
          </a:p>
          <a:p>
            <a:r>
              <a:rPr lang="en-US" dirty="0" smtClean="0"/>
              <a:t>Average mass – 15 grams – paper clip bag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A2C4-160A-804E-BE7E-A282AD67A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6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2 populations – One matches the color</a:t>
            </a:r>
            <a:r>
              <a:rPr lang="en-US" baseline="0" dirty="0" smtClean="0"/>
              <a:t> of the </a:t>
            </a:r>
            <a:r>
              <a:rPr lang="en-US" dirty="0" smtClean="0"/>
              <a:t>sandy</a:t>
            </a:r>
            <a:r>
              <a:rPr lang="en-US" baseline="0" dirty="0" smtClean="0"/>
              <a:t> desert and the other matches the darker volcanic desert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A2C4-160A-804E-BE7E-A282AD67A8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5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out Handout – have students</a:t>
            </a:r>
            <a:r>
              <a:rPr lang="en-US" baseline="0" dirty="0" smtClean="0"/>
              <a:t> do the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A2C4-160A-804E-BE7E-A282AD67A8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page</a:t>
            </a:r>
            <a:r>
              <a:rPr lang="en-US" baseline="0" dirty="0" smtClean="0"/>
              <a:t>   #4  has students watch a video about these mice and their environment -  VIDEO</a:t>
            </a:r>
          </a:p>
          <a:p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www.hhmi.org</a:t>
            </a:r>
            <a:r>
              <a:rPr lang="en-US" dirty="0" smtClean="0"/>
              <a:t>/</a:t>
            </a:r>
            <a:r>
              <a:rPr lang="en-US" dirty="0" err="1" smtClean="0"/>
              <a:t>biointeractive</a:t>
            </a:r>
            <a:r>
              <a:rPr lang="en-US" smtClean="0"/>
              <a:t>/making-fittest-natural-selection-and-adaptation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A2C4-160A-804E-BE7E-A282AD67A8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8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these</a:t>
            </a:r>
            <a:r>
              <a:rPr lang="en-US" baseline="0" dirty="0" smtClean="0"/>
              <a:t> ideas – students take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A2C4-160A-804E-BE7E-A282AD67A8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2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back to</a:t>
            </a:r>
            <a:r>
              <a:rPr lang="en-US" baseline="0" dirty="0" smtClean="0"/>
              <a:t> handout. Have students complete </a:t>
            </a:r>
            <a:r>
              <a:rPr lang="en-US" dirty="0" smtClean="0"/>
              <a:t>Pages 2 &amp; 3  - Questions #5, 6  then questions on page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A2C4-160A-804E-BE7E-A282AD67A8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7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7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5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8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0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5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0E32-2381-7F44-AF57-E1A4BC4DCF8E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32881-6596-4449-9F40-E009585F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making-fittest-natural-selection-and-adaptation" TargetMode="External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558" y="1343320"/>
            <a:ext cx="4414283" cy="1325563"/>
          </a:xfrm>
        </p:spPr>
        <p:txBody>
          <a:bodyPr/>
          <a:lstStyle/>
          <a:p>
            <a:r>
              <a:rPr lang="en-US" dirty="0" smtClean="0"/>
              <a:t>Rock Pocket </a:t>
            </a:r>
            <a:r>
              <a:rPr lang="en-US" dirty="0" err="1" smtClean="0"/>
              <a:t>MIce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lum bright="2000"/>
          </a:blip>
          <a:stretch>
            <a:fillRect/>
          </a:stretch>
        </p:blipFill>
        <p:spPr>
          <a:xfrm>
            <a:off x="2658139" y="-8861"/>
            <a:ext cx="6698511" cy="66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690" y="233917"/>
            <a:ext cx="11221240" cy="6801986"/>
          </a:xfrm>
        </p:spPr>
      </p:pic>
    </p:spTree>
    <p:extLst>
      <p:ext uri="{BB962C8B-B14F-4D97-AF65-F5344CB8AC3E}">
        <p14:creationId xmlns:p14="http://schemas.microsoft.com/office/powerpoint/2010/main" val="9187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Pocket Mouse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42" y="1690688"/>
            <a:ext cx="9626202" cy="42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524" y="1117600"/>
            <a:ext cx="5898602" cy="3948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7600"/>
            <a:ext cx="5901524" cy="39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73" y="0"/>
            <a:ext cx="5781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</a:p>
          <a:p>
            <a:pPr lvl="1"/>
            <a:r>
              <a:rPr lang="en-US" dirty="0" smtClean="0"/>
              <a:t>Random &amp; Rare events</a:t>
            </a:r>
          </a:p>
          <a:p>
            <a:r>
              <a:rPr lang="en-US" dirty="0" smtClean="0"/>
              <a:t>Selective advantage – an adaptation that gives an organism an advantage over other organisms – selects for an organism</a:t>
            </a:r>
          </a:p>
          <a:p>
            <a:pPr lvl="1"/>
            <a:r>
              <a:rPr lang="en-US" dirty="0" smtClean="0"/>
              <a:t>Depends on environment</a:t>
            </a:r>
          </a:p>
          <a:p>
            <a:pPr lvl="1"/>
            <a:r>
              <a:rPr lang="en-US" dirty="0" smtClean="0"/>
              <a:t>Allows organism advantage to survive and reproduce</a:t>
            </a:r>
          </a:p>
          <a:p>
            <a:r>
              <a:rPr lang="en-US" dirty="0" smtClean="0"/>
              <a:t>Natural Selection</a:t>
            </a:r>
          </a:p>
          <a:p>
            <a:pPr lvl="1"/>
            <a:r>
              <a:rPr lang="en-US" dirty="0" smtClean="0"/>
              <a:t>Not random</a:t>
            </a:r>
          </a:p>
          <a:p>
            <a:pPr lvl="1"/>
            <a:r>
              <a:rPr lang="en-US" dirty="0" smtClean="0"/>
              <a:t>Sorts out the individuals better suited to survive in their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 to handout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79" y="1541573"/>
            <a:ext cx="73406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188</Words>
  <Application>Microsoft Macintosh PowerPoint</Application>
  <PresentationFormat>Widescreen</PresentationFormat>
  <Paragraphs>32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Rock Pocket MIce</vt:lpstr>
      <vt:lpstr>PowerPoint Presentation</vt:lpstr>
      <vt:lpstr>PowerPoint Presentation</vt:lpstr>
      <vt:lpstr>Pocket Mouse</vt:lpstr>
      <vt:lpstr>PowerPoint Presentation</vt:lpstr>
      <vt:lpstr>PowerPoint Presentation</vt:lpstr>
      <vt:lpstr>PowerPoint Presentation</vt:lpstr>
      <vt:lpstr>Natural Selection</vt:lpstr>
      <vt:lpstr>Back to handout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Pocket MIce</dc:title>
  <dc:creator>Barge, Jacqueline C</dc:creator>
  <cp:lastModifiedBy>Barge, Jacqueline C</cp:lastModifiedBy>
  <cp:revision>7</cp:revision>
  <dcterms:created xsi:type="dcterms:W3CDTF">2015-11-07T18:34:41Z</dcterms:created>
  <dcterms:modified xsi:type="dcterms:W3CDTF">2016-06-29T19:50:21Z</dcterms:modified>
</cp:coreProperties>
</file>