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utura" pitchFamily="-84" charset="0"/>
        <a:ea typeface="Times New Roman" pitchFamily="-84" charset="0"/>
        <a:cs typeface="Times New Roman" pitchFamily="-8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 autoAdjust="0"/>
    <p:restoredTop sz="94660"/>
  </p:normalViewPr>
  <p:slideViewPr>
    <p:cSldViewPr>
      <p:cViewPr varScale="1">
        <p:scale>
          <a:sx n="116" d="100"/>
          <a:sy n="116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B539A5-3DCF-D740-BC2B-70F50FB7B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7AA67F-85C0-4C48-AAD1-6CB44862F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208467-1035-5040-8EC1-A4CBF664E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DD13DC-EC7E-7D4D-BE51-B69ECC12D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F05C35-E6B2-544C-908E-76784287E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6DC662-4AA3-5843-BFF0-FC5F4F0AF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DF9770-AE53-CF4D-B7C3-48AC3D9BD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67AADF-6798-7648-86D5-6FFBD4D54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A8E264-5608-7F4E-BA57-6E0A08244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A3CE31-5E99-5E42-BC91-515CF52C5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0BF16A-88E1-7842-B748-AC8992209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46D7DF6-AE67-AE4A-920F-8B74A99DEC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  <a:ea typeface="Times New Roman" pitchFamily="-84" charset="0"/>
          <a:cs typeface="Times New Roman" pitchFamily="-8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  <a:ea typeface="Times New Roman" pitchFamily="-84" charset="0"/>
          <a:cs typeface="Times New Roman" pitchFamily="-8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  <a:ea typeface="Times New Roman" pitchFamily="-84" charset="0"/>
          <a:cs typeface="Times New Roman" pitchFamily="-8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  <a:ea typeface="Times New Roman" pitchFamily="-84" charset="0"/>
          <a:cs typeface="Times New Roman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  <a:ea typeface="Times New Roman" pitchFamily="-84" charset="0"/>
          <a:cs typeface="Times New Roman" pitchFamily="-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  <a:ea typeface="Times New Roman" pitchFamily="-84" charset="0"/>
          <a:cs typeface="Times New Roman" pitchFamily="-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  <a:ea typeface="Times New Roman" pitchFamily="-84" charset="0"/>
          <a:cs typeface="Times New Roman" pitchFamily="-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  <a:ea typeface="Times New Roman" pitchFamily="-84" charset="0"/>
          <a:cs typeface="Times New Roman" pitchFamily="-8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velandclinic.org/heartcenter/pub/guide/disease/cad/cad_arteries.htm" TargetMode="External"/><Relationship Id="rId4" Type="http://schemas.openxmlformats.org/officeDocument/2006/relationships/hyperlink" Target="http://www.cardioconsult.com/Anatomy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-medlib.med.utah.edu/WebPath/CVHTML/CV004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-medlib.med.utah.edu/WebPath/CVHTML/CV108.html" TargetMode="External"/><Relationship Id="rId4" Type="http://schemas.openxmlformats.org/officeDocument/2006/relationships/hyperlink" Target="http://www.nlm.nih.gov/medlineplus/ency/article/000171.htm" TargetMode="External"/><Relationship Id="rId5" Type="http://schemas.openxmlformats.org/officeDocument/2006/relationships/hyperlink" Target="http://health.howstuffworks.com/adam-200034.htm" TargetMode="External"/><Relationship Id="rId6" Type="http://schemas.openxmlformats.org/officeDocument/2006/relationships/hyperlink" Target="http://health.howstuffworks.com/adam-200138.htm" TargetMode="External"/><Relationship Id="rId7" Type="http://schemas.openxmlformats.org/officeDocument/2006/relationships/hyperlink" Target="http://health.howstuffworks.com/adam-200082.htm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-medlib.med.utah.edu/WebPath/CVHTML/CV00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644775" y="381000"/>
            <a:ext cx="365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Futura Md BT" pitchFamily="34" charset="0"/>
              </a:rPr>
              <a:t>Normal Coronary Artery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" y="1295400"/>
            <a:ext cx="8304213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Futura Md BT" pitchFamily="34" charset="0"/>
              </a:rPr>
              <a:t>Images: Coronary artery:</a:t>
            </a:r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Microscopic image of a cross section of a coronary artery:</a:t>
            </a:r>
            <a:endParaRPr lang="en-US" sz="1800">
              <a:solidFill>
                <a:srgbClr val="000000"/>
              </a:solidFill>
              <a:latin typeface="Futura Lt BT" pitchFamily="34" charset="0"/>
              <a:hlinkClick r:id="rId2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  <a:hlinkClick r:id="rId2"/>
              </a:rPr>
              <a:t>http://www-medlib.med.utah.edu/WebPath/CVHTML/CV004.html</a:t>
            </a:r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Md BT" pitchFamily="34" charset="0"/>
              </a:rPr>
              <a:t>Information on coronary artery anatomy and physiology:</a:t>
            </a:r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Cleveland Clinic Heart Center:</a:t>
            </a:r>
            <a:endParaRPr lang="en-US" sz="1800" u="sng">
              <a:solidFill>
                <a:srgbClr val="CCCCFF"/>
              </a:solidFill>
              <a:latin typeface="Futura Lt BT" pitchFamily="34" charset="0"/>
              <a:hlinkClick r:id="rId3"/>
            </a:endParaRPr>
          </a:p>
          <a:p>
            <a:r>
              <a:rPr lang="en-US" sz="1800" u="sng">
                <a:solidFill>
                  <a:srgbClr val="CCCCFF"/>
                </a:solidFill>
                <a:latin typeface="Futura Lt BT" pitchFamily="34" charset="0"/>
                <a:hlinkClick r:id="rId3"/>
              </a:rPr>
              <a:t>http://www.clevelandclinic.org/heartcenter/pub/guide/disease/cad/cad_arteries.htm</a:t>
            </a:r>
            <a:r>
              <a:rPr lang="en-US" sz="1800" u="sng">
                <a:solidFill>
                  <a:srgbClr val="CCCCFF"/>
                </a:solidFill>
                <a:latin typeface="Futura Lt BT" pitchFamily="34" charset="0"/>
              </a:rPr>
              <a:t> </a:t>
            </a:r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Cardiovascular Consultants:</a:t>
            </a:r>
            <a:endParaRPr lang="en-US" sz="1800" u="sng">
              <a:solidFill>
                <a:srgbClr val="CCCCFF"/>
              </a:solidFill>
              <a:latin typeface="Futura Lt BT" pitchFamily="34" charset="0"/>
              <a:hlinkClick r:id="rId4"/>
            </a:endParaRPr>
          </a:p>
          <a:p>
            <a:r>
              <a:rPr lang="en-US" sz="1800" u="sng">
                <a:solidFill>
                  <a:srgbClr val="CCCCFF"/>
                </a:solidFill>
                <a:latin typeface="Futura Lt BT" pitchFamily="34" charset="0"/>
                <a:hlinkClick r:id="rId4"/>
              </a:rPr>
              <a:t>http://www.cardioconsult.com/Anatomy/</a:t>
            </a:r>
            <a:r>
              <a:rPr lang="en-US" sz="18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utopsy_15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1752600" y="1651000"/>
            <a:ext cx="5715000" cy="3798888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0" y="762000"/>
            <a:ext cx="401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Futura Md BT" pitchFamily="34" charset="0"/>
              </a:rPr>
              <a:t>Coronary Artery Thrombosis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447800" y="1752600"/>
            <a:ext cx="2743200" cy="152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1143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Futura Lt BT" pitchFamily="34" charset="0"/>
              </a:rPr>
              <a:t>Thrombosis or blood clot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391400" y="4495800"/>
            <a:ext cx="1600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Futura Lt BT" pitchFamily="34" charset="0"/>
              </a:rPr>
              <a:t>Atherosclerosis </a:t>
            </a:r>
          </a:p>
          <a:p>
            <a:pPr algn="ctr"/>
            <a:r>
              <a:rPr lang="en-US" sz="1800">
                <a:latin typeface="Futura Lt BT" pitchFamily="34" charset="0"/>
              </a:rPr>
              <a:t>or build up of artery wall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rot="9068441">
            <a:off x="4705350" y="2943225"/>
            <a:ext cx="2492375" cy="23669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123950" y="381000"/>
            <a:ext cx="677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Futura Md BT" pitchFamily="34" charset="0"/>
              </a:rPr>
              <a:t>Coronary Artery Disease or Atherosclerosis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3400" y="1066800"/>
            <a:ext cx="78168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Futura Md BT" pitchFamily="34" charset="0"/>
              </a:rPr>
              <a:t>Images: Coronary artery disease:</a:t>
            </a:r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Microscopic cross section of narrowed coronary artery:</a:t>
            </a:r>
            <a:endParaRPr lang="en-US" sz="1800" u="sng">
              <a:solidFill>
                <a:srgbClr val="CCCCFF"/>
              </a:solidFill>
              <a:latin typeface="Futura Lt BT" pitchFamily="34" charset="0"/>
              <a:hlinkClick r:id="rId2"/>
            </a:endParaRPr>
          </a:p>
          <a:p>
            <a:r>
              <a:rPr lang="en-US" sz="1800" u="sng">
                <a:solidFill>
                  <a:srgbClr val="CCCCFF"/>
                </a:solidFill>
                <a:latin typeface="Futura Lt BT" pitchFamily="34" charset="0"/>
                <a:hlinkClick r:id="rId2"/>
              </a:rPr>
              <a:t>http://www-medlib.med.utah.edu/WebPath/CVHTML/CV007.html</a:t>
            </a:r>
            <a:r>
              <a:rPr lang="en-US" sz="1800" u="sng">
                <a:solidFill>
                  <a:srgbClr val="CCCCFF"/>
                </a:solidFill>
                <a:latin typeface="Futura Lt BT" pitchFamily="34" charset="0"/>
              </a:rPr>
              <a:t> </a:t>
            </a:r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Gross cross section of atherosclerotic coronary artery:</a:t>
            </a:r>
            <a:endParaRPr lang="en-US" sz="1800">
              <a:solidFill>
                <a:srgbClr val="000000"/>
              </a:solidFill>
              <a:latin typeface="Futura Lt BT" pitchFamily="34" charset="0"/>
              <a:hlinkClick r:id="rId3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  <a:hlinkClick r:id="rId3"/>
              </a:rPr>
              <a:t>http://www-medlib.med.utah.edu/WebPath/CVHTML/CV108.html</a:t>
            </a:r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 </a:t>
            </a:r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Md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Md BT" pitchFamily="34" charset="0"/>
              </a:rPr>
              <a:t>Information on coronary artery disease:</a:t>
            </a:r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Medline Plus Medical Encyclopedia: </a:t>
            </a:r>
            <a:endParaRPr lang="en-US" sz="1800" u="sng">
              <a:solidFill>
                <a:srgbClr val="CCCCFF"/>
              </a:solidFill>
              <a:latin typeface="Futura Lt BT" pitchFamily="34" charset="0"/>
              <a:hlinkClick r:id="rId4"/>
            </a:endParaRPr>
          </a:p>
          <a:p>
            <a:r>
              <a:rPr lang="en-US" sz="1800" u="sng">
                <a:solidFill>
                  <a:srgbClr val="CCCCFF"/>
                </a:solidFill>
                <a:latin typeface="Futura Lt BT" pitchFamily="34" charset="0"/>
                <a:hlinkClick r:id="rId4"/>
              </a:rPr>
              <a:t>http://www.nlm.nih.gov/medlineplus/ency/article/000171.htm</a:t>
            </a:r>
            <a:r>
              <a:rPr lang="en-US" sz="1800" u="sng">
                <a:solidFill>
                  <a:srgbClr val="CCCCFF"/>
                </a:solidFill>
                <a:latin typeface="Futura Lt BT" pitchFamily="34" charset="0"/>
              </a:rPr>
              <a:t> </a:t>
            </a:r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endParaRPr lang="en-US" sz="1800">
              <a:solidFill>
                <a:srgbClr val="000000"/>
              </a:solidFill>
              <a:latin typeface="Futura Lt BT" pitchFamily="34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How Stuff Works:</a:t>
            </a:r>
            <a:endParaRPr lang="en-US" sz="1800">
              <a:solidFill>
                <a:srgbClr val="000000"/>
              </a:solidFill>
              <a:latin typeface="Futura Lt BT" pitchFamily="34" charset="0"/>
              <a:hlinkClick r:id="rId5"/>
            </a:endParaRPr>
          </a:p>
          <a:p>
            <a:r>
              <a:rPr lang="en-US" sz="1800">
                <a:solidFill>
                  <a:srgbClr val="000000"/>
                </a:solidFill>
                <a:latin typeface="Futura Lt BT" pitchFamily="34" charset="0"/>
                <a:hlinkClick r:id="rId5"/>
              </a:rPr>
              <a:t>http://health.howstuffworks.com/adam-200034.htm</a:t>
            </a:r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 - Atherosclerosis</a:t>
            </a:r>
            <a:endParaRPr lang="en-US" sz="1800" u="sng">
              <a:solidFill>
                <a:srgbClr val="CCCCFF"/>
              </a:solidFill>
              <a:latin typeface="Futura Lt BT" pitchFamily="34" charset="0"/>
              <a:hlinkClick r:id="rId6"/>
            </a:endParaRPr>
          </a:p>
          <a:p>
            <a:r>
              <a:rPr lang="en-US" sz="1800" u="sng">
                <a:solidFill>
                  <a:srgbClr val="CCCCFF"/>
                </a:solidFill>
                <a:latin typeface="Futura Lt BT" pitchFamily="34" charset="0"/>
                <a:hlinkClick r:id="rId6"/>
              </a:rPr>
              <a:t>http://health.howstuffworks.com/adam-200138.htm</a:t>
            </a:r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 - Coronary bypass surgery</a:t>
            </a:r>
            <a:endParaRPr lang="en-US" sz="1800" u="sng">
              <a:solidFill>
                <a:srgbClr val="CCCCFF"/>
              </a:solidFill>
              <a:latin typeface="Futura Lt BT" pitchFamily="34" charset="0"/>
              <a:hlinkClick r:id="rId7"/>
            </a:endParaRPr>
          </a:p>
          <a:p>
            <a:r>
              <a:rPr lang="en-US" sz="1800" u="sng">
                <a:solidFill>
                  <a:srgbClr val="CCCCFF"/>
                </a:solidFill>
                <a:latin typeface="Futura Lt BT" pitchFamily="34" charset="0"/>
                <a:hlinkClick r:id="rId7"/>
              </a:rPr>
              <a:t>http://health.howstuffworks.com/adam-200082.htm</a:t>
            </a:r>
            <a:r>
              <a:rPr lang="en-US" sz="1800">
                <a:solidFill>
                  <a:srgbClr val="000000"/>
                </a:solidFill>
                <a:latin typeface="Futura Lt BT" pitchFamily="34" charset="0"/>
              </a:rPr>
              <a:t> - Coronary artery blockage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219</Words>
  <Application>Microsoft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Futura Md BT</vt:lpstr>
      <vt:lpstr>Futura Lt BT</vt:lpstr>
      <vt:lpstr>Futura</vt:lpstr>
      <vt:lpstr>Default Design</vt:lpstr>
      <vt:lpstr>Slide 1</vt:lpstr>
      <vt:lpstr>Slide 2</vt:lpstr>
      <vt:lpstr>Slide 3</vt:lpstr>
    </vt:vector>
  </TitlesOfParts>
  <Company>cosi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MPeffe01</dc:creator>
  <cp:keywords/>
  <cp:lastModifiedBy>Jacqueline Barge</cp:lastModifiedBy>
  <cp:revision>18</cp:revision>
  <dcterms:created xsi:type="dcterms:W3CDTF">2012-05-25T13:08:47Z</dcterms:created>
  <dcterms:modified xsi:type="dcterms:W3CDTF">2012-05-25T13:28:30Z</dcterms:modified>
</cp:coreProperties>
</file>