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Relationship Id="rId5" Type="http://schemas.openxmlformats.org/officeDocument/2006/relationships/image" Target="../media/image01.png"/><Relationship Id="rId6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Craftsmanship and Communication of the Human Species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Bert Stroka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Craftsmanship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Thumbs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Brain Size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Tools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Buildings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273" y="0"/>
            <a:ext cx="3785725" cy="25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231" y="2525075"/>
            <a:ext cx="2526768" cy="26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2476962"/>
            <a:ext cx="280987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Language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Telephone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Email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Ideas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Schools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625" y="0"/>
            <a:ext cx="3626373" cy="23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8350" y="3185512"/>
            <a:ext cx="4357300" cy="195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5642" y="2332650"/>
            <a:ext cx="2798357" cy="28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74974"/>
            <a:ext cx="19883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