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11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200"/>
              <a:t>What Makes Humans Unique?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Catherine Johnson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3334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137" y="1152427"/>
            <a:ext cx="6753724" cy="37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184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050" y="1025875"/>
            <a:ext cx="5187900" cy="370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184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Origin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2380" l="0" r="0" t="2390"/>
          <a:stretch/>
        </p:blipFill>
        <p:spPr>
          <a:xfrm>
            <a:off x="4814425" y="1530423"/>
            <a:ext cx="4017875" cy="286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30425"/>
            <a:ext cx="4346084" cy="286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111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75" y="1261771"/>
            <a:ext cx="4164475" cy="34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452" y="1096812"/>
            <a:ext cx="3928100" cy="38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246242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306" y="1152437"/>
            <a:ext cx="2503000" cy="372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9787"/>
            <a:ext cx="58102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389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Ancient Clothing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19204" t="0"/>
          <a:stretch/>
        </p:blipFill>
        <p:spPr>
          <a:xfrm>
            <a:off x="311700" y="1157725"/>
            <a:ext cx="2084400" cy="36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242" y="1744126"/>
            <a:ext cx="3498800" cy="24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1199" y="1157687"/>
            <a:ext cx="2415808" cy="36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178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50" y="1261574"/>
            <a:ext cx="5058475" cy="33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600" y="1041424"/>
            <a:ext cx="2538474" cy="38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