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5.xml"/>
  <Override ContentType="application/vnd.openxmlformats-officedocument.presentationml.comments+xml" PartName="/ppt/comments/comment6.xml"/>
  <Override ContentType="application/vnd.openxmlformats-officedocument.presentationml.comments+xml" PartName="/ppt/comments/comment4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  <p:embeddedFont>
      <p:font typeface="Alfa Slab One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Emily Nicol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lfaSlabOn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6-10-31T17:46:57.705">
    <p:pos x="6000" y="0"/>
    <p:text>em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comments/comment6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amnh.org/exhibitions/permanent-exhibitions/human-origins-and-cultural-halls/anne-and-bernard-spitzer-hall-of-human-origins/understanding-our-past/living-primates/the-grasping-hand/" TargetMode="External"/><Relationship Id="rId4" Type="http://schemas.openxmlformats.org/officeDocument/2006/relationships/hyperlink" Target="https://www.ncbi.nlm.nih.gov/pmc/articles/PMC1571064/" TargetMode="External"/><Relationship Id="rId5" Type="http://schemas.openxmlformats.org/officeDocument/2006/relationships/hyperlink" Target="http://www.smithsonianmag.com/smart-news/why-are-chimpanzees-stronger-than-humans-1379994/" TargetMode="External"/><Relationship Id="rId6" Type="http://schemas.openxmlformats.org/officeDocument/2006/relationships/hyperlink" Target="http://www.janegoodall.ca/about-chimp-behaviour-tool-use.php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5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Advantage of the Human Thumb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Mao Bergan, Emily Ilkanic, Grace Johnson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http://www.amnh.org/exhibitions/permanent-exhibitions/human-origins-and-cultural-halls/anne-and-bernard-spitzer-hall-of-human-origins/understanding-our-past/living-primates/the-grasping-hand/</a:t>
            </a: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https://www.ncbi.nlm.nih.gov/pmc/articles/PMC1571064/</a:t>
            </a: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http://www.smithsonianmag.com/smart-news/why-are-chimpanzees-stronger-than-humans-1379994/</a:t>
            </a: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http://www.janegoodall.ca/about-chimp-behaviour-tool-use.php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human thumb distinguishes us from other species.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3890750"/>
            <a:ext cx="8520600" cy="103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While humans have many similarities to our evolutionary relatives, the dexterity of our thumbs is what makes us unique.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7099" y="1544050"/>
            <a:ext cx="5049797" cy="241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human hand, while less evolved than a chimp’s, is more advantageous.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2004525"/>
            <a:ext cx="8520600" cy="279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Chimp hands are stronger and further evolved than human hands, but humans have more specific control over the muscles of our hands.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human hand, while less evolved than a chimp’s, is more advantageous.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9775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The human hand has greater functionality, due to our greater dependability of tool usage, and has remained ambiguous to allow for a variety of exceptional uses.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Chimp hands are suited for tree life, which is not central for humans.</a:t>
            </a:r>
          </a:p>
        </p:txBody>
      </p:sp>
      <p:pic>
        <p:nvPicPr>
          <p:cNvPr descr="Chimp Hand vs. Human Hand"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276" y="1584574"/>
            <a:ext cx="3831450" cy="339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125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Chimp hands are suited for tree life, which is not central for humans.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2129450"/>
            <a:ext cx="8520600" cy="294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Chimps’ hands have longer fingers and more powerful grips to provide a firmer hold on branches while traveling through trees, but are not “equipped” for finer movements.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human hand allows more accessibility to a wider tool range.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2158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Chimps use nearby leaves, twigs, and sticks to help get food; however, humans have crafted</a:t>
            </a:r>
            <a:r>
              <a:rPr lang="en" sz="2400"/>
              <a:t> more complex tools to help our lives each day.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human hand allows more accessibility to a wider tool range.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2158475"/>
            <a:ext cx="8520600" cy="15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Chimps at Gombe, as studied by Jane Goodall, are noted using simple tools like unmodified sticks, but humans have craft more intricate tools from metal, stone, wood, and more.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human thumb is our distinguishing characteristic.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2101725"/>
            <a:ext cx="8520600" cy="292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The main evolution, or lack thereof, separating humans from our closest evolutionary relatives ar</a:t>
            </a:r>
            <a:r>
              <a:rPr lang="en" sz="2400"/>
              <a:t>e our uniquely dexterous thumbs</a:t>
            </a:r>
            <a:r>
              <a:rPr lang="en" sz="2400"/>
              <a:t>, which keep us better suited for toolmaking.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