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What Does it Mean to Be Human</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Katiri Sherman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Humans are bipedal </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Humans conserve energy walking on two feet giving them an evolutionary advantage</a:t>
            </a:r>
          </a:p>
          <a:p>
            <a:pPr lvl="0">
              <a:spcBef>
                <a:spcPts val="0"/>
              </a:spcBef>
              <a:buNone/>
            </a:pPr>
            <a:r>
              <a:rPr lang="en"/>
              <a:t>Larger heels, hips, and knees than other animals to help bear weight (in comparison to body weight obviously an elephant is bigger lol)</a:t>
            </a:r>
          </a:p>
          <a:p>
            <a:pPr lvl="0">
              <a:spcBef>
                <a:spcPts val="0"/>
              </a:spcBef>
              <a:buNone/>
            </a:pPr>
            <a:r>
              <a:rPr lang="en"/>
              <a:t>Longer legs and leg muscles used to push the body forward using a swing motion to complete the step to conserve energy</a:t>
            </a:r>
          </a:p>
          <a:p>
            <a:pPr lvl="0">
              <a:spcBef>
                <a:spcPts val="0"/>
              </a:spcBef>
              <a:buNone/>
            </a:pPr>
            <a:r>
              <a:rPr lang="en"/>
              <a:t>Skull  balanced over vertebral column </a:t>
            </a:r>
          </a:p>
          <a:p>
            <a:pPr lvl="0">
              <a:spcBef>
                <a:spcPts val="0"/>
              </a:spcBef>
              <a:buNone/>
            </a:pPr>
            <a:r>
              <a:rPr lang="en"/>
              <a:t>Curve in spine bring center of gravity above feet to reduce muscle use </a:t>
            </a:r>
            <a:br>
              <a:rPr lang="en"/>
            </a:br>
          </a:p>
          <a:p>
            <a:pPr lvl="0">
              <a:spcBef>
                <a:spcPts val="0"/>
              </a:spcBef>
              <a:buNone/>
            </a:pPr>
            <a:r>
              <a:t/>
            </a:r>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Hands </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 Long opposable thumb used for complex grip and hand function. Other apes have shorter thumbs, and other animals have hands even more different than ours</a:t>
            </a:r>
          </a:p>
          <a:p>
            <a:pPr lvl="0">
              <a:spcBef>
                <a:spcPts val="0"/>
              </a:spcBef>
              <a:buNone/>
            </a:pPr>
            <a:r>
              <a:rPr lang="en"/>
              <a:t>Other than that our hands aren’t that much different, we like other apes tend to be right handed and have curved fingers </a:t>
            </a: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Tool making </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Although animals use tools to their advantage, humans are the only ones that create their own tools. The structure of our hand allows for the complex grips that allow tool use and creation better than other animals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Humans have more awareness </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Recognition and creation of humor</a:t>
            </a:r>
          </a:p>
          <a:p>
            <a:pPr lvl="0">
              <a:spcBef>
                <a:spcPts val="0"/>
              </a:spcBef>
              <a:buNone/>
            </a:pPr>
            <a:r>
              <a:rPr lang="en"/>
              <a:t>Conscious awareness of death</a:t>
            </a:r>
          </a:p>
          <a:p>
            <a:pPr lvl="0">
              <a:spcBef>
                <a:spcPts val="0"/>
              </a:spcBef>
              <a:buNone/>
            </a:pPr>
            <a:r>
              <a:rPr lang="en"/>
              <a:t>Understanding of time </a:t>
            </a:r>
          </a:p>
          <a:p>
            <a:pPr lvl="0">
              <a:spcBef>
                <a:spcPts val="0"/>
              </a:spcBef>
              <a:buNone/>
            </a:pPr>
            <a:r>
              <a:rPr lang="en"/>
              <a:t>Complex language </a:t>
            </a:r>
          </a:p>
          <a:p>
            <a:pPr lvl="0">
              <a:spcBef>
                <a:spcPts val="0"/>
              </a:spcBef>
              <a:buNone/>
            </a:pPr>
            <a:r>
              <a:rPr lang="en"/>
              <a:t>Self consciousness </a:t>
            </a: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Humans don’t have similar species </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Apes don’t count. Unlike other animals humans don’t have different breeds or versions like dogs cats mice rats etc because the other ones died off YEARS ago.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