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embeddedFontLst>
    <p:embeddedFont>
      <p:font typeface="Amatic SC"/>
      <p:regular r:id="rId10"/>
      <p:bold r:id="rId11"/>
    </p:embeddedFont>
    <p:embeddedFont>
      <p:font typeface="Source Code Pro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maticSC-bold.fntdata"/><Relationship Id="rId10" Type="http://schemas.openxmlformats.org/officeDocument/2006/relationships/font" Target="fonts/AmaticSC-regular.fntdata"/><Relationship Id="rId13" Type="http://schemas.openxmlformats.org/officeDocument/2006/relationships/font" Target="fonts/SourceCodePro-bold.fntdata"/><Relationship Id="rId12" Type="http://schemas.openxmlformats.org/officeDocument/2006/relationships/font" Target="fonts/SourceCodePro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9" name="Shape 3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cms.boloji.com/articlephotos/The%20Human%20Brain1.gif" TargetMode="External"/><Relationship Id="rId4" Type="http://schemas.openxmlformats.org/officeDocument/2006/relationships/image" Target="../media/image02.png"/><Relationship Id="rId5" Type="http://schemas.openxmlformats.org/officeDocument/2006/relationships/image" Target="../media/image0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Makes Us Human?</a:t>
            </a:r>
          </a:p>
        </p:txBody>
      </p:sp>
      <p:sp>
        <p:nvSpPr>
          <p:cNvPr id="57" name="Shape 57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By Laura Pickert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Intro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Neurologically, how are we different than animals?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our brains share With other animals</a:t>
            </a:r>
          </a:p>
        </p:txBody>
      </p:sp>
      <p:pic>
        <p:nvPicPr>
          <p:cNvPr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22676" y="1242851"/>
            <a:ext cx="5861574" cy="390065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Shape 70"/>
          <p:cNvSpPr txBox="1"/>
          <p:nvPr/>
        </p:nvSpPr>
        <p:spPr>
          <a:xfrm>
            <a:off x="1252175" y="4856825"/>
            <a:ext cx="6739200" cy="2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"/>
              <a:t>http://www.wisdompage.com/FlawsPix/Brain.gif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Makes Us Unique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flipH="1">
            <a:off x="311700" y="4622561"/>
            <a:ext cx="8207100" cy="33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900" u="sng">
                <a:solidFill>
                  <a:schemeClr val="hlink"/>
                </a:solidFill>
                <a:hlinkClick r:id="rId3"/>
              </a:rPr>
              <a:t>http://cms.boloji.com/articlephotos/The%20Human%20Brain1.gif</a:t>
            </a:r>
            <a:r>
              <a:rPr lang="en" sz="900"/>
              <a:t>   https://www.researchgate.net/figure/256201668_fig3_Figure-3-Chimpanzee-cortical-anatomy-and-ROIs-Left-hemispheres-appear-on-the-left-A</a:t>
            </a:r>
          </a:p>
        </p:txBody>
      </p:sp>
      <p:pic>
        <p:nvPicPr>
          <p:cNvPr id="77" name="Shape 7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699" y="1228675"/>
            <a:ext cx="4208511" cy="3152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73342" y="1412800"/>
            <a:ext cx="3245457" cy="3287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Conclusion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+Speech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+Capacity for Communication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