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Old Standard TT"/>
      <p:regular r:id="rId11"/>
      <p:bold r:id="rId12"/>
      <p: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ldStandardTT-regular.fntdata"/><Relationship Id="rId10" Type="http://schemas.openxmlformats.org/officeDocument/2006/relationships/slide" Target="slides/slide6.xml"/><Relationship Id="rId13" Type="http://schemas.openxmlformats.org/officeDocument/2006/relationships/font" Target="fonts/OldStandardTT-italic.fntdata"/><Relationship Id="rId12" Type="http://schemas.openxmlformats.org/officeDocument/2006/relationships/font" Target="fonts/OldStandardT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9.png"/><Relationship Id="rId4" Type="http://schemas.openxmlformats.org/officeDocument/2006/relationships/image" Target="../media/image0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jpg"/><Relationship Id="rId4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gif"/><Relationship Id="rId4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Relationship Id="rId4" Type="http://schemas.openxmlformats.org/officeDocument/2006/relationships/image" Target="../media/image03.jpg"/><Relationship Id="rId5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it mean to be human?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Honors Biology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0" y="0"/>
            <a:ext cx="5604000" cy="1510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Physical Traits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2550" y="1128376"/>
            <a:ext cx="5045625" cy="38935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235950" y="1494300"/>
            <a:ext cx="4501800" cy="3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375" y="1213000"/>
            <a:ext cx="2914650" cy="372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Hands and Thumbs...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lang="en" sz="3000"/>
              <a:t>Humans have opposable thumbs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7404" y="0"/>
            <a:ext cx="3896591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392025"/>
            <a:ext cx="5025510" cy="275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77500" y="0"/>
            <a:ext cx="5604000" cy="220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Brain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8701" y="2669699"/>
            <a:ext cx="4535300" cy="24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8699" y="1"/>
            <a:ext cx="4535300" cy="27483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40425" y="1871800"/>
            <a:ext cx="3444600" cy="29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accent1"/>
              </a:buClr>
              <a:buSzPct val="100000"/>
              <a:buFont typeface="Old Standard TT"/>
              <a:buChar char="●"/>
            </a:pPr>
            <a:r>
              <a:rPr lang="en" sz="2400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Humans have a larger brain than chimpanzees on average</a:t>
            </a:r>
          </a:p>
          <a:p>
            <a:pPr indent="-381000" lvl="0" marL="457200">
              <a:spcBef>
                <a:spcPts val="0"/>
              </a:spcBef>
              <a:buClr>
                <a:schemeClr val="accent1"/>
              </a:buClr>
              <a:buSzPct val="100000"/>
              <a:buFont typeface="Old Standard TT"/>
              <a:buChar char="●"/>
            </a:pPr>
            <a:r>
              <a:rPr lang="en" sz="2400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Larger pre-frontal cortex as well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Tools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299" y="1171675"/>
            <a:ext cx="2715500" cy="362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3550" y="1171675"/>
            <a:ext cx="2469074" cy="362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39600" y="1171674"/>
            <a:ext cx="2416400" cy="36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265500" y="1602550"/>
            <a:ext cx="4045200" cy="133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Life</a:t>
            </a:r>
          </a:p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200"/>
              <a:t>Language &amp; Symbols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8912" y="3766125"/>
            <a:ext cx="7267575" cy="131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