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460950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What is so special about humans?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460950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Mairead Gergeni … Period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Behavioral Characteristics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Can laugh without physical stimulation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Capable of moral reasoning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Have religions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Uses fire and tools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6351" y="1919075"/>
            <a:ext cx="2937648" cy="2937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Mental Characteristics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Capable of cooperating and sharing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Capable of feeling guilt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Have theory of mind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Understand cause-and-effect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Physical Characteristics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Largest glutei maximi in relation to size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Spine has special curves to aid walking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Very wrinkled brain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8700" y="1718200"/>
            <a:ext cx="3425299" cy="3425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