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6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It Means To Be Human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Ability to survive and adapt in different situation coupled with the ability to learn from each other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www.sc.edu/about/offices_and_divisions/cte/teaching_resources/images/students_teacher_classroom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25" y="1482450"/>
            <a:ext cx="6497349" cy="27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221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Society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://www.nazannouncer.com/wp-content/uploads/2013/11/Standardized-Testing-Changes-in-CA-with-AB484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76" y="794850"/>
            <a:ext cx="5867374" cy="391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34750" y="940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From Each Other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://news.stanford.edu/news/2013/march/images/games_shutterstock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50" y="6667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Feral Children: Oxana Malaya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i2.wp.com/i.telegraph.co.uk/multimedia/archive/01172/arts-graphics-2006_1172060a.jp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050" y="1850225"/>
            <a:ext cx="4349850" cy="27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https://www.youtube.com/watch?v=93HymGXC_wM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Genie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genie feral child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267" y="1372274"/>
            <a:ext cx="224628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