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PT Sans Narrow"/>
      <p:regular r:id="rId18"/>
      <p:bold r:id="rId19"/>
    </p:embeddedFont>
    <p:embeddedFont>
      <p:font typeface="Open Sans"/>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B47B0103-7E6B-4DC3-BF93-EB805311E538}">
  <a:tblStyle styleId="{B47B0103-7E6B-4DC3-BF93-EB805311E538}" styleName="Table_0">
    <a:wholeTbl>
      <a:tcStyle>
        <a:tcBdr>
          <a:left>
            <a:ln cap="flat" cmpd="sng">
              <a:solidFill>
                <a:srgbClr val="000000"/>
              </a:solidFill>
              <a:prstDash val="solid"/>
              <a:round/>
              <a:headEnd len="med" w="med" type="none"/>
              <a:tailEnd len="med" w="med" type="none"/>
            </a:ln>
          </a:left>
          <a:right>
            <a:ln cap="flat" cmpd="sng">
              <a:solidFill>
                <a:srgbClr val="000000"/>
              </a:solidFill>
              <a:prstDash val="solid"/>
              <a:round/>
              <a:headEnd len="med" w="med" type="none"/>
              <a:tailEnd len="med" w="med" type="none"/>
            </a:ln>
          </a:right>
          <a:top>
            <a:ln cap="flat" cmpd="sng">
              <a:solidFill>
                <a:srgbClr val="000000"/>
              </a:solidFill>
              <a:prstDash val="solid"/>
              <a:round/>
              <a:headEnd len="med" w="med" type="none"/>
              <a:tailEnd len="med" w="med" type="none"/>
            </a:ln>
          </a:top>
          <a:bottom>
            <a:ln cap="flat" cmpd="sng">
              <a:solidFill>
                <a:srgbClr val="000000"/>
              </a:solidFill>
              <a:prstDash val="solid"/>
              <a:round/>
              <a:headEnd len="med" w="med" type="none"/>
              <a:tailEnd len="med" w="med" type="none"/>
            </a:ln>
          </a:bottom>
          <a:insideH>
            <a:ln cap="flat" cmpd="sng">
              <a:solidFill>
                <a:srgbClr val="000000"/>
              </a:solidFill>
              <a:prstDash val="solid"/>
              <a:round/>
              <a:headEnd len="med" w="med" type="none"/>
              <a:tailEnd len="med" w="med" type="none"/>
            </a:ln>
          </a:insideH>
          <a:insideV>
            <a:ln cap="flat" cmpd="sng">
              <a:solidFill>
                <a:srgbClr val="000000"/>
              </a:solidFill>
              <a:prstDash val="solid"/>
              <a:round/>
              <a:headEnd len="med" w="med" type="none"/>
              <a:tailEnd len="med" w="med" type="none"/>
            </a:ln>
          </a:insideV>
        </a:tcBdr>
      </a:tcStyle>
    </a:wholeTbl>
  </a:tblStyle>
</a:tblStyleLst>
</file>

<file path=ppt/_rels/presentation.xml.rels><?xml version="1.0" encoding="UTF-8" standalone="yes"?><Relationships xmlns="http://schemas.openxmlformats.org/package/2006/relationships"><Relationship Id="rId20" Type="http://schemas.openxmlformats.org/officeDocument/2006/relationships/font" Target="fonts/OpenSans-regular.fntdata"/><Relationship Id="rId11" Type="http://schemas.openxmlformats.org/officeDocument/2006/relationships/slide" Target="slides/slide6.xml"/><Relationship Id="rId22" Type="http://schemas.openxmlformats.org/officeDocument/2006/relationships/font" Target="fonts/OpenSans-italic.fntdata"/><Relationship Id="rId10" Type="http://schemas.openxmlformats.org/officeDocument/2006/relationships/slide" Target="slides/slide5.xml"/><Relationship Id="rId21" Type="http://schemas.openxmlformats.org/officeDocument/2006/relationships/font" Target="fonts/OpenSans-bold.fntdata"/><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font" Target="fonts/OpenSans-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PTSansNarrow-bold.fntdata"/><Relationship Id="rId6" Type="http://schemas.openxmlformats.org/officeDocument/2006/relationships/slide" Target="slides/slide1.xml"/><Relationship Id="rId18" Type="http://schemas.openxmlformats.org/officeDocument/2006/relationships/font" Target="fonts/PTSansNarrow-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2" name="Shape 62"/>
        <p:cNvGrpSpPr/>
        <p:nvPr/>
      </p:nvGrpSpPr>
      <p:grpSpPr>
        <a:xfrm>
          <a:off x="0" y="0"/>
          <a:ext cx="0" cy="0"/>
          <a:chOff x="0" y="0"/>
          <a:chExt cx="0" cy="0"/>
        </a:xfrm>
      </p:grpSpPr>
      <p:sp>
        <p:nvSpPr>
          <p:cNvPr id="63" name="Shape 6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64" name="Shape 6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4" name="Shape 124"/>
        <p:cNvGrpSpPr/>
        <p:nvPr/>
      </p:nvGrpSpPr>
      <p:grpSpPr>
        <a:xfrm>
          <a:off x="0" y="0"/>
          <a:ext cx="0" cy="0"/>
          <a:chOff x="0" y="0"/>
          <a:chExt cx="0" cy="0"/>
        </a:xfrm>
      </p:grpSpPr>
      <p:sp>
        <p:nvSpPr>
          <p:cNvPr id="125" name="Shape 12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6" name="Shape 12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2" name="Shape 132"/>
        <p:cNvGrpSpPr/>
        <p:nvPr/>
      </p:nvGrpSpPr>
      <p:grpSpPr>
        <a:xfrm>
          <a:off x="0" y="0"/>
          <a:ext cx="0" cy="0"/>
          <a:chOff x="0" y="0"/>
          <a:chExt cx="0" cy="0"/>
        </a:xfrm>
      </p:grpSpPr>
      <p:sp>
        <p:nvSpPr>
          <p:cNvPr id="133" name="Shape 13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4" name="Shape 13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9" name="Shape 139"/>
        <p:cNvGrpSpPr/>
        <p:nvPr/>
      </p:nvGrpSpPr>
      <p:grpSpPr>
        <a:xfrm>
          <a:off x="0" y="0"/>
          <a:ext cx="0" cy="0"/>
          <a:chOff x="0" y="0"/>
          <a:chExt cx="0" cy="0"/>
        </a:xfrm>
      </p:grpSpPr>
      <p:sp>
        <p:nvSpPr>
          <p:cNvPr id="140" name="Shape 14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1" name="Shape 14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9" name="Shape 69"/>
        <p:cNvGrpSpPr/>
        <p:nvPr/>
      </p:nvGrpSpPr>
      <p:grpSpPr>
        <a:xfrm>
          <a:off x="0" y="0"/>
          <a:ext cx="0" cy="0"/>
          <a:chOff x="0" y="0"/>
          <a:chExt cx="0" cy="0"/>
        </a:xfrm>
      </p:grpSpPr>
      <p:sp>
        <p:nvSpPr>
          <p:cNvPr id="70" name="Shape 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1" name="Shape 7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5" name="Shape 75"/>
        <p:cNvGrpSpPr/>
        <p:nvPr/>
      </p:nvGrpSpPr>
      <p:grpSpPr>
        <a:xfrm>
          <a:off x="0" y="0"/>
          <a:ext cx="0" cy="0"/>
          <a:chOff x="0" y="0"/>
          <a:chExt cx="0" cy="0"/>
        </a:xfrm>
      </p:grpSpPr>
      <p:sp>
        <p:nvSpPr>
          <p:cNvPr id="76" name="Shape 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7" name="Shape 7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2" name="Shape 82"/>
        <p:cNvGrpSpPr/>
        <p:nvPr/>
      </p:nvGrpSpPr>
      <p:grpSpPr>
        <a:xfrm>
          <a:off x="0" y="0"/>
          <a:ext cx="0" cy="0"/>
          <a:chOff x="0" y="0"/>
          <a:chExt cx="0" cy="0"/>
        </a:xfrm>
      </p:grpSpPr>
      <p:sp>
        <p:nvSpPr>
          <p:cNvPr id="83" name="Shape 8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4" name="Shape 8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9" name="Shape 89"/>
        <p:cNvGrpSpPr/>
        <p:nvPr/>
      </p:nvGrpSpPr>
      <p:grpSpPr>
        <a:xfrm>
          <a:off x="0" y="0"/>
          <a:ext cx="0" cy="0"/>
          <a:chOff x="0" y="0"/>
          <a:chExt cx="0" cy="0"/>
        </a:xfrm>
      </p:grpSpPr>
      <p:sp>
        <p:nvSpPr>
          <p:cNvPr id="90" name="Shape 9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1" name="Shape 9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6" name="Shape 96"/>
        <p:cNvGrpSpPr/>
        <p:nvPr/>
      </p:nvGrpSpPr>
      <p:grpSpPr>
        <a:xfrm>
          <a:off x="0" y="0"/>
          <a:ext cx="0" cy="0"/>
          <a:chOff x="0" y="0"/>
          <a:chExt cx="0" cy="0"/>
        </a:xfrm>
      </p:grpSpPr>
      <p:sp>
        <p:nvSpPr>
          <p:cNvPr id="97" name="Shape 9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8" name="Shape 9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3" name="Shape 103"/>
        <p:cNvGrpSpPr/>
        <p:nvPr/>
      </p:nvGrpSpPr>
      <p:grpSpPr>
        <a:xfrm>
          <a:off x="0" y="0"/>
          <a:ext cx="0" cy="0"/>
          <a:chOff x="0" y="0"/>
          <a:chExt cx="0" cy="0"/>
        </a:xfrm>
      </p:grpSpPr>
      <p:sp>
        <p:nvSpPr>
          <p:cNvPr id="104" name="Shape 1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5" name="Shape 10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0" name="Shape 110"/>
        <p:cNvGrpSpPr/>
        <p:nvPr/>
      </p:nvGrpSpPr>
      <p:grpSpPr>
        <a:xfrm>
          <a:off x="0" y="0"/>
          <a:ext cx="0" cy="0"/>
          <a:chOff x="0" y="0"/>
          <a:chExt cx="0" cy="0"/>
        </a:xfrm>
      </p:grpSpPr>
      <p:sp>
        <p:nvSpPr>
          <p:cNvPr id="111" name="Shape 11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2" name="Shape 11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7" name="Shape 117"/>
        <p:cNvGrpSpPr/>
        <p:nvPr/>
      </p:nvGrpSpPr>
      <p:grpSpPr>
        <a:xfrm>
          <a:off x="0" y="0"/>
          <a:ext cx="0" cy="0"/>
          <a:chOff x="0" y="0"/>
          <a:chExt cx="0" cy="0"/>
        </a:xfrm>
      </p:grpSpPr>
      <p:sp>
        <p:nvSpPr>
          <p:cNvPr id="118" name="Shape 11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9" name="Shape 11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cxnSp>
        <p:nvCxnSpPr>
          <p:cNvPr id="10" name="Shape 10"/>
          <p:cNvCxnSpPr/>
          <p:nvPr/>
        </p:nvCxnSpPr>
        <p:spPr>
          <a:xfrm>
            <a:off x="7007735" y="3176887"/>
            <a:ext cx="562200" cy="0"/>
          </a:xfrm>
          <a:prstGeom prst="straightConnector1">
            <a:avLst/>
          </a:prstGeom>
          <a:noFill/>
          <a:ln cap="flat" cmpd="sng" w="76200">
            <a:solidFill>
              <a:schemeClr val="lt2"/>
            </a:solidFill>
            <a:prstDash val="solid"/>
            <a:round/>
            <a:headEnd len="med" w="med" type="none"/>
            <a:tailEnd len="med" w="med" type="none"/>
          </a:ln>
        </p:spPr>
      </p:cxnSp>
      <p:cxnSp>
        <p:nvCxnSpPr>
          <p:cNvPr id="11" name="Shape 11"/>
          <p:cNvCxnSpPr/>
          <p:nvPr/>
        </p:nvCxnSpPr>
        <p:spPr>
          <a:xfrm>
            <a:off x="1575034" y="3158251"/>
            <a:ext cx="562200" cy="0"/>
          </a:xfrm>
          <a:prstGeom prst="straightConnector1">
            <a:avLst/>
          </a:prstGeom>
          <a:noFill/>
          <a:ln cap="flat" cmpd="sng" w="76200">
            <a:solidFill>
              <a:schemeClr val="lt2"/>
            </a:solidFill>
            <a:prstDash val="solid"/>
            <a:round/>
            <a:headEnd len="med" w="med" type="none"/>
            <a:tailEnd len="med" w="med" type="none"/>
          </a:ln>
        </p:spPr>
      </p:cxnSp>
      <p:grpSp>
        <p:nvGrpSpPr>
          <p:cNvPr id="12" name="Shape 12"/>
          <p:cNvGrpSpPr/>
          <p:nvPr/>
        </p:nvGrpSpPr>
        <p:grpSpPr>
          <a:xfrm>
            <a:off x="1004144" y="1022025"/>
            <a:ext cx="7136667" cy="152400"/>
            <a:chOff x="1346428" y="1011300"/>
            <a:chExt cx="6452100" cy="152400"/>
          </a:xfrm>
        </p:grpSpPr>
        <p:cxnSp>
          <p:nvCxnSpPr>
            <p:cNvPr id="13" name="Shape 13"/>
            <p:cNvCxnSpPr/>
            <p:nvPr/>
          </p:nvCxnSpPr>
          <p:spPr>
            <a:xfrm rot="10800000">
              <a:off x="1346428" y="1011300"/>
              <a:ext cx="6452100" cy="0"/>
            </a:xfrm>
            <a:prstGeom prst="straightConnector1">
              <a:avLst/>
            </a:prstGeom>
            <a:noFill/>
            <a:ln cap="flat" cmpd="sng" w="76200">
              <a:solidFill>
                <a:schemeClr val="accent3"/>
              </a:solidFill>
              <a:prstDash val="solid"/>
              <a:round/>
              <a:headEnd len="med" w="med" type="none"/>
              <a:tailEnd len="med" w="med" type="none"/>
            </a:ln>
          </p:spPr>
        </p:cxnSp>
        <p:cxnSp>
          <p:nvCxnSpPr>
            <p:cNvPr id="14" name="Shape 14"/>
            <p:cNvCxnSpPr/>
            <p:nvPr/>
          </p:nvCxnSpPr>
          <p:spPr>
            <a:xfrm rot="10800000">
              <a:off x="1346428" y="1163700"/>
              <a:ext cx="6452100" cy="0"/>
            </a:xfrm>
            <a:prstGeom prst="straightConnector1">
              <a:avLst/>
            </a:prstGeom>
            <a:noFill/>
            <a:ln cap="flat" cmpd="sng" w="9525">
              <a:solidFill>
                <a:schemeClr val="accent3"/>
              </a:solidFill>
              <a:prstDash val="solid"/>
              <a:round/>
              <a:headEnd len="med" w="med" type="none"/>
              <a:tailEnd len="med" w="med" type="none"/>
            </a:ln>
          </p:spPr>
        </p:cxnSp>
      </p:grpSp>
      <p:grpSp>
        <p:nvGrpSpPr>
          <p:cNvPr id="15" name="Shape 15"/>
          <p:cNvGrpSpPr/>
          <p:nvPr/>
        </p:nvGrpSpPr>
        <p:grpSpPr>
          <a:xfrm>
            <a:off x="1004151" y="3969100"/>
            <a:ext cx="7136667" cy="152400"/>
            <a:chOff x="1346435" y="3969087"/>
            <a:chExt cx="6452100" cy="152400"/>
          </a:xfrm>
        </p:grpSpPr>
        <p:cxnSp>
          <p:nvCxnSpPr>
            <p:cNvPr id="16" name="Shape 16"/>
            <p:cNvCxnSpPr/>
            <p:nvPr/>
          </p:nvCxnSpPr>
          <p:spPr>
            <a:xfrm>
              <a:off x="1346435" y="4121487"/>
              <a:ext cx="6452100" cy="0"/>
            </a:xfrm>
            <a:prstGeom prst="straightConnector1">
              <a:avLst/>
            </a:prstGeom>
            <a:noFill/>
            <a:ln cap="flat" cmpd="sng" w="76200">
              <a:solidFill>
                <a:schemeClr val="accent3"/>
              </a:solidFill>
              <a:prstDash val="solid"/>
              <a:round/>
              <a:headEnd len="med" w="med" type="none"/>
              <a:tailEnd len="med" w="med" type="none"/>
            </a:ln>
          </p:spPr>
        </p:cxnSp>
        <p:cxnSp>
          <p:nvCxnSpPr>
            <p:cNvPr id="17" name="Shape 17"/>
            <p:cNvCxnSpPr/>
            <p:nvPr/>
          </p:nvCxnSpPr>
          <p:spPr>
            <a:xfrm>
              <a:off x="1346435" y="3969087"/>
              <a:ext cx="6452100" cy="0"/>
            </a:xfrm>
            <a:prstGeom prst="straightConnector1">
              <a:avLst/>
            </a:prstGeom>
            <a:noFill/>
            <a:ln cap="flat" cmpd="sng" w="9525">
              <a:solidFill>
                <a:schemeClr val="accent3"/>
              </a:solidFill>
              <a:prstDash val="solid"/>
              <a:round/>
              <a:headEnd len="med" w="med" type="none"/>
              <a:tailEnd len="med" w="med" type="none"/>
            </a:ln>
          </p:spPr>
        </p:cxnSp>
      </p:grpSp>
      <p:sp>
        <p:nvSpPr>
          <p:cNvPr id="18" name="Shape 18"/>
          <p:cNvSpPr txBox="1"/>
          <p:nvPr>
            <p:ph type="ctrTitle"/>
          </p:nvPr>
        </p:nvSpPr>
        <p:spPr>
          <a:xfrm>
            <a:off x="1004150" y="1751764"/>
            <a:ext cx="7136700" cy="1022400"/>
          </a:xfrm>
          <a:prstGeom prst="rect">
            <a:avLst/>
          </a:prstGeom>
        </p:spPr>
        <p:txBody>
          <a:bodyPr anchorCtr="0" anchor="b" bIns="91425" lIns="91425" rIns="91425" tIns="91425"/>
          <a:lstStyle>
            <a:lvl1pPr lvl="0" algn="ctr">
              <a:spcBef>
                <a:spcPts val="0"/>
              </a:spcBef>
              <a:buSzPct val="100000"/>
              <a:defRPr sz="5400"/>
            </a:lvl1pPr>
            <a:lvl2pPr lvl="1" algn="ctr">
              <a:spcBef>
                <a:spcPts val="0"/>
              </a:spcBef>
              <a:buSzPct val="100000"/>
              <a:defRPr sz="5400"/>
            </a:lvl2pPr>
            <a:lvl3pPr lvl="2" algn="ctr">
              <a:spcBef>
                <a:spcPts val="0"/>
              </a:spcBef>
              <a:buSzPct val="100000"/>
              <a:defRPr sz="5400"/>
            </a:lvl3pPr>
            <a:lvl4pPr lvl="3" algn="ctr">
              <a:spcBef>
                <a:spcPts val="0"/>
              </a:spcBef>
              <a:buSzPct val="100000"/>
              <a:defRPr sz="5400"/>
            </a:lvl4pPr>
            <a:lvl5pPr lvl="4" algn="ctr">
              <a:spcBef>
                <a:spcPts val="0"/>
              </a:spcBef>
              <a:buSzPct val="100000"/>
              <a:defRPr sz="5400"/>
            </a:lvl5pPr>
            <a:lvl6pPr lvl="5" algn="ctr">
              <a:spcBef>
                <a:spcPts val="0"/>
              </a:spcBef>
              <a:buSzPct val="100000"/>
              <a:defRPr sz="5400"/>
            </a:lvl6pPr>
            <a:lvl7pPr lvl="6" algn="ctr">
              <a:spcBef>
                <a:spcPts val="0"/>
              </a:spcBef>
              <a:buSzPct val="100000"/>
              <a:defRPr sz="5400"/>
            </a:lvl7pPr>
            <a:lvl8pPr lvl="7" algn="ctr">
              <a:spcBef>
                <a:spcPts val="0"/>
              </a:spcBef>
              <a:buSzPct val="100000"/>
              <a:defRPr sz="5400"/>
            </a:lvl8pPr>
            <a:lvl9pPr lvl="8" algn="ctr">
              <a:spcBef>
                <a:spcPts val="0"/>
              </a:spcBef>
              <a:buSzPct val="100000"/>
              <a:defRPr sz="5400"/>
            </a:lvl9pPr>
          </a:lstStyle>
          <a:p/>
        </p:txBody>
      </p:sp>
      <p:sp>
        <p:nvSpPr>
          <p:cNvPr id="19" name="Shape 19"/>
          <p:cNvSpPr txBox="1"/>
          <p:nvPr>
            <p:ph idx="1" type="subTitle"/>
          </p:nvPr>
        </p:nvSpPr>
        <p:spPr>
          <a:xfrm>
            <a:off x="2137225" y="2850039"/>
            <a:ext cx="4870500" cy="7926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400"/>
            </a:lvl1pPr>
            <a:lvl2pPr lvl="1" algn="ctr">
              <a:lnSpc>
                <a:spcPct val="100000"/>
              </a:lnSpc>
              <a:spcBef>
                <a:spcPts val="0"/>
              </a:spcBef>
              <a:spcAft>
                <a:spcPts val="0"/>
              </a:spcAft>
              <a:buSzPct val="100000"/>
              <a:buNone/>
              <a:defRPr sz="2400"/>
            </a:lvl2pPr>
            <a:lvl3pPr lvl="2" algn="ctr">
              <a:lnSpc>
                <a:spcPct val="100000"/>
              </a:lnSpc>
              <a:spcBef>
                <a:spcPts val="0"/>
              </a:spcBef>
              <a:spcAft>
                <a:spcPts val="0"/>
              </a:spcAft>
              <a:buSzPct val="100000"/>
              <a:buNone/>
              <a:defRPr sz="2400"/>
            </a:lvl3pPr>
            <a:lvl4pPr lvl="3" algn="ctr">
              <a:lnSpc>
                <a:spcPct val="100000"/>
              </a:lnSpc>
              <a:spcBef>
                <a:spcPts val="0"/>
              </a:spcBef>
              <a:spcAft>
                <a:spcPts val="0"/>
              </a:spcAft>
              <a:buSzPct val="100000"/>
              <a:buNone/>
              <a:defRPr sz="2400"/>
            </a:lvl4pPr>
            <a:lvl5pPr lvl="4" algn="ctr">
              <a:lnSpc>
                <a:spcPct val="100000"/>
              </a:lnSpc>
              <a:spcBef>
                <a:spcPts val="0"/>
              </a:spcBef>
              <a:spcAft>
                <a:spcPts val="0"/>
              </a:spcAft>
              <a:buSzPct val="100000"/>
              <a:buNone/>
              <a:defRPr sz="2400"/>
            </a:lvl5pPr>
            <a:lvl6pPr lvl="5" algn="ctr">
              <a:lnSpc>
                <a:spcPct val="100000"/>
              </a:lnSpc>
              <a:spcBef>
                <a:spcPts val="0"/>
              </a:spcBef>
              <a:spcAft>
                <a:spcPts val="0"/>
              </a:spcAft>
              <a:buSzPct val="100000"/>
              <a:buNone/>
              <a:defRPr sz="2400"/>
            </a:lvl6pPr>
            <a:lvl7pPr lvl="6" algn="ctr">
              <a:lnSpc>
                <a:spcPct val="100000"/>
              </a:lnSpc>
              <a:spcBef>
                <a:spcPts val="0"/>
              </a:spcBef>
              <a:spcAft>
                <a:spcPts val="0"/>
              </a:spcAft>
              <a:buSzPct val="100000"/>
              <a:buNone/>
              <a:defRPr sz="2400"/>
            </a:lvl7pPr>
            <a:lvl8pPr lvl="7" algn="ctr">
              <a:lnSpc>
                <a:spcPct val="100000"/>
              </a:lnSpc>
              <a:spcBef>
                <a:spcPts val="0"/>
              </a:spcBef>
              <a:spcAft>
                <a:spcPts val="0"/>
              </a:spcAft>
              <a:buSzPct val="100000"/>
              <a:buNone/>
              <a:defRPr sz="2400"/>
            </a:lvl8pPr>
            <a:lvl9pPr lvl="8" algn="ctr">
              <a:lnSpc>
                <a:spcPct val="100000"/>
              </a:lnSpc>
              <a:spcBef>
                <a:spcPts val="0"/>
              </a:spcBef>
              <a:spcAft>
                <a:spcPts val="0"/>
              </a:spcAft>
              <a:buSzPct val="100000"/>
              <a:buNone/>
              <a:defRPr sz="2400"/>
            </a:lvl9pPr>
          </a:lstStyle>
          <a:p/>
        </p:txBody>
      </p:sp>
      <p:sp>
        <p:nvSpPr>
          <p:cNvPr id="20" name="Shape 2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55" name="Shape 55"/>
        <p:cNvGrpSpPr/>
        <p:nvPr/>
      </p:nvGrpSpPr>
      <p:grpSpPr>
        <a:xfrm>
          <a:off x="0" y="0"/>
          <a:ext cx="0" cy="0"/>
          <a:chOff x="0" y="0"/>
          <a:chExt cx="0" cy="0"/>
        </a:xfrm>
      </p:grpSpPr>
      <p:sp>
        <p:nvSpPr>
          <p:cNvPr id="56" name="Shape 56"/>
          <p:cNvSpPr/>
          <p:nvPr/>
        </p:nvSpPr>
        <p:spPr>
          <a:xfrm>
            <a:off x="-75" y="5045700"/>
            <a:ext cx="9144000" cy="978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57" name="Shape 57"/>
          <p:cNvSpPr txBox="1"/>
          <p:nvPr>
            <p:ph type="title"/>
          </p:nvPr>
        </p:nvSpPr>
        <p:spPr>
          <a:xfrm>
            <a:off x="311700" y="1304850"/>
            <a:ext cx="8520600" cy="1538400"/>
          </a:xfrm>
          <a:prstGeom prst="rect">
            <a:avLst/>
          </a:prstGeom>
        </p:spPr>
        <p:txBody>
          <a:bodyPr anchorCtr="0" anchor="ctr" bIns="91425" lIns="91425" rIns="91425" tIns="91425"/>
          <a:lstStyle>
            <a:lvl1pPr lvl="0" algn="ctr">
              <a:spcBef>
                <a:spcPts val="0"/>
              </a:spcBef>
              <a:buClr>
                <a:schemeClr val="accent3"/>
              </a:buClr>
              <a:buSzPct val="100000"/>
              <a:defRPr sz="13000">
                <a:solidFill>
                  <a:schemeClr val="accent3"/>
                </a:solidFill>
              </a:defRPr>
            </a:lvl1pPr>
            <a:lvl2pPr lvl="1" algn="ctr">
              <a:spcBef>
                <a:spcPts val="0"/>
              </a:spcBef>
              <a:buClr>
                <a:schemeClr val="accent3"/>
              </a:buClr>
              <a:buSzPct val="100000"/>
              <a:defRPr sz="13000">
                <a:solidFill>
                  <a:schemeClr val="accent3"/>
                </a:solidFill>
              </a:defRPr>
            </a:lvl2pPr>
            <a:lvl3pPr lvl="2" algn="ctr">
              <a:spcBef>
                <a:spcPts val="0"/>
              </a:spcBef>
              <a:buClr>
                <a:schemeClr val="accent3"/>
              </a:buClr>
              <a:buSzPct val="100000"/>
              <a:defRPr sz="13000">
                <a:solidFill>
                  <a:schemeClr val="accent3"/>
                </a:solidFill>
              </a:defRPr>
            </a:lvl3pPr>
            <a:lvl4pPr lvl="3" algn="ctr">
              <a:spcBef>
                <a:spcPts val="0"/>
              </a:spcBef>
              <a:buClr>
                <a:schemeClr val="accent3"/>
              </a:buClr>
              <a:buSzPct val="100000"/>
              <a:defRPr sz="13000">
                <a:solidFill>
                  <a:schemeClr val="accent3"/>
                </a:solidFill>
              </a:defRPr>
            </a:lvl4pPr>
            <a:lvl5pPr lvl="4" algn="ctr">
              <a:spcBef>
                <a:spcPts val="0"/>
              </a:spcBef>
              <a:buClr>
                <a:schemeClr val="accent3"/>
              </a:buClr>
              <a:buSzPct val="100000"/>
              <a:defRPr sz="13000">
                <a:solidFill>
                  <a:schemeClr val="accent3"/>
                </a:solidFill>
              </a:defRPr>
            </a:lvl5pPr>
            <a:lvl6pPr lvl="5" algn="ctr">
              <a:spcBef>
                <a:spcPts val="0"/>
              </a:spcBef>
              <a:buClr>
                <a:schemeClr val="accent3"/>
              </a:buClr>
              <a:buSzPct val="100000"/>
              <a:defRPr sz="13000">
                <a:solidFill>
                  <a:schemeClr val="accent3"/>
                </a:solidFill>
              </a:defRPr>
            </a:lvl6pPr>
            <a:lvl7pPr lvl="6" algn="ctr">
              <a:spcBef>
                <a:spcPts val="0"/>
              </a:spcBef>
              <a:buClr>
                <a:schemeClr val="accent3"/>
              </a:buClr>
              <a:buSzPct val="100000"/>
              <a:defRPr sz="13000">
                <a:solidFill>
                  <a:schemeClr val="accent3"/>
                </a:solidFill>
              </a:defRPr>
            </a:lvl7pPr>
            <a:lvl8pPr lvl="7" algn="ctr">
              <a:spcBef>
                <a:spcPts val="0"/>
              </a:spcBef>
              <a:buClr>
                <a:schemeClr val="accent3"/>
              </a:buClr>
              <a:buSzPct val="100000"/>
              <a:defRPr sz="13000">
                <a:solidFill>
                  <a:schemeClr val="accent3"/>
                </a:solidFill>
              </a:defRPr>
            </a:lvl8pPr>
            <a:lvl9pPr lvl="8" algn="ctr">
              <a:spcBef>
                <a:spcPts val="0"/>
              </a:spcBef>
              <a:buClr>
                <a:schemeClr val="accent3"/>
              </a:buClr>
              <a:buSzPct val="100000"/>
              <a:defRPr sz="13000">
                <a:solidFill>
                  <a:schemeClr val="accent3"/>
                </a:solidFill>
              </a:defRPr>
            </a:lvl9pPr>
          </a:lstStyle>
          <a:p/>
        </p:txBody>
      </p:sp>
      <p:sp>
        <p:nvSpPr>
          <p:cNvPr id="58" name="Shape 58"/>
          <p:cNvSpPr txBox="1"/>
          <p:nvPr>
            <p:ph idx="1" type="body"/>
          </p:nvPr>
        </p:nvSpPr>
        <p:spPr>
          <a:xfrm>
            <a:off x="311700" y="2995650"/>
            <a:ext cx="8520600" cy="10716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59" name="Shape 5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60" name="Shape 60"/>
        <p:cNvGrpSpPr/>
        <p:nvPr/>
      </p:nvGrpSpPr>
      <p:grpSpPr>
        <a:xfrm>
          <a:off x="0" y="0"/>
          <a:ext cx="0" cy="0"/>
          <a:chOff x="0" y="0"/>
          <a:chExt cx="0" cy="0"/>
        </a:xfrm>
      </p:grpSpPr>
      <p:sp>
        <p:nvSpPr>
          <p:cNvPr id="61" name="Shape 6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21" name="Shape 21"/>
        <p:cNvGrpSpPr/>
        <p:nvPr/>
      </p:nvGrpSpPr>
      <p:grpSpPr>
        <a:xfrm>
          <a:off x="0" y="0"/>
          <a:ext cx="0" cy="0"/>
          <a:chOff x="0" y="0"/>
          <a:chExt cx="0" cy="0"/>
        </a:xfrm>
      </p:grpSpPr>
      <p:sp>
        <p:nvSpPr>
          <p:cNvPr id="22" name="Shape 22"/>
          <p:cNvSpPr/>
          <p:nvPr/>
        </p:nvSpPr>
        <p:spPr>
          <a:xfrm>
            <a:off x="-50" y="2571900"/>
            <a:ext cx="9144000" cy="2571600"/>
          </a:xfrm>
          <a:prstGeom prst="rect">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sp>
        <p:nvSpPr>
          <p:cNvPr id="23" name="Shape 23"/>
          <p:cNvSpPr txBox="1"/>
          <p:nvPr>
            <p:ph type="title"/>
          </p:nvPr>
        </p:nvSpPr>
        <p:spPr>
          <a:xfrm>
            <a:off x="311700" y="814800"/>
            <a:ext cx="8571300" cy="942000"/>
          </a:xfrm>
          <a:prstGeom prst="rect">
            <a:avLst/>
          </a:prstGeom>
        </p:spPr>
        <p:txBody>
          <a:bodyPr anchorCtr="0" anchor="ctr"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24" name="Shape 2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25" name="Shape 25"/>
        <p:cNvGrpSpPr/>
        <p:nvPr/>
      </p:nvGrpSpPr>
      <p:grpSpPr>
        <a:xfrm>
          <a:off x="0" y="0"/>
          <a:ext cx="0" cy="0"/>
          <a:chOff x="0" y="0"/>
          <a:chExt cx="0" cy="0"/>
        </a:xfrm>
      </p:grpSpPr>
      <p:sp>
        <p:nvSpPr>
          <p:cNvPr id="26" name="Shape 26"/>
          <p:cNvSpPr/>
          <p:nvPr/>
        </p:nvSpPr>
        <p:spPr>
          <a:xfrm>
            <a:off x="-75" y="5045700"/>
            <a:ext cx="9144000" cy="97800"/>
          </a:xfrm>
          <a:prstGeom prst="rect">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sp>
        <p:nvSpPr>
          <p:cNvPr id="27" name="Shape 27"/>
          <p:cNvSpPr txBox="1"/>
          <p:nvPr>
            <p:ph type="title"/>
          </p:nvPr>
        </p:nvSpPr>
        <p:spPr>
          <a:xfrm>
            <a:off x="311700" y="445025"/>
            <a:ext cx="8520600" cy="707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8" name="Shape 28"/>
          <p:cNvSpPr txBox="1"/>
          <p:nvPr>
            <p:ph idx="1" type="body"/>
          </p:nvPr>
        </p:nvSpPr>
        <p:spPr>
          <a:xfrm>
            <a:off x="311700" y="1266325"/>
            <a:ext cx="8520600" cy="330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9" name="Shape 2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30" name="Shape 30"/>
        <p:cNvGrpSpPr/>
        <p:nvPr/>
      </p:nvGrpSpPr>
      <p:grpSpPr>
        <a:xfrm>
          <a:off x="0" y="0"/>
          <a:ext cx="0" cy="0"/>
          <a:chOff x="0" y="0"/>
          <a:chExt cx="0" cy="0"/>
        </a:xfrm>
      </p:grpSpPr>
      <p:sp>
        <p:nvSpPr>
          <p:cNvPr id="31" name="Shape 31"/>
          <p:cNvSpPr txBox="1"/>
          <p:nvPr>
            <p:ph type="title"/>
          </p:nvPr>
        </p:nvSpPr>
        <p:spPr>
          <a:xfrm>
            <a:off x="311700" y="445025"/>
            <a:ext cx="8520600" cy="707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2" name="Shape 32"/>
          <p:cNvSpPr txBox="1"/>
          <p:nvPr>
            <p:ph idx="1" type="body"/>
          </p:nvPr>
        </p:nvSpPr>
        <p:spPr>
          <a:xfrm>
            <a:off x="311700" y="1266175"/>
            <a:ext cx="3999900" cy="33027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3" name="Shape 33"/>
          <p:cNvSpPr txBox="1"/>
          <p:nvPr>
            <p:ph idx="2" type="body"/>
          </p:nvPr>
        </p:nvSpPr>
        <p:spPr>
          <a:xfrm>
            <a:off x="4832400" y="1266175"/>
            <a:ext cx="3999900" cy="33027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4" name="Shape 3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35" name="Shape 35"/>
        <p:cNvGrpSpPr/>
        <p:nvPr/>
      </p:nvGrpSpPr>
      <p:grpSpPr>
        <a:xfrm>
          <a:off x="0" y="0"/>
          <a:ext cx="0" cy="0"/>
          <a:chOff x="0" y="0"/>
          <a:chExt cx="0" cy="0"/>
        </a:xfrm>
      </p:grpSpPr>
      <p:sp>
        <p:nvSpPr>
          <p:cNvPr id="36" name="Shape 36"/>
          <p:cNvSpPr txBox="1"/>
          <p:nvPr>
            <p:ph type="title"/>
          </p:nvPr>
        </p:nvSpPr>
        <p:spPr>
          <a:xfrm>
            <a:off x="311700" y="445025"/>
            <a:ext cx="8520600" cy="707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7" name="Shape 3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8" name="Shape 38"/>
        <p:cNvGrpSpPr/>
        <p:nvPr/>
      </p:nvGrpSpPr>
      <p:grpSpPr>
        <a:xfrm>
          <a:off x="0" y="0"/>
          <a:ext cx="0" cy="0"/>
          <a:chOff x="0" y="0"/>
          <a:chExt cx="0" cy="0"/>
        </a:xfrm>
      </p:grpSpPr>
      <p:sp>
        <p:nvSpPr>
          <p:cNvPr id="39" name="Shape 39"/>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40" name="Shape 40"/>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41" name="Shape 4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accent6"/>
        </a:solidFill>
      </p:bgPr>
    </p:bg>
    <p:spTree>
      <p:nvGrpSpPr>
        <p:cNvPr id="42" name="Shape 42"/>
        <p:cNvGrpSpPr/>
        <p:nvPr/>
      </p:nvGrpSpPr>
      <p:grpSpPr>
        <a:xfrm>
          <a:off x="0" y="0"/>
          <a:ext cx="0" cy="0"/>
          <a:chOff x="0" y="0"/>
          <a:chExt cx="0" cy="0"/>
        </a:xfrm>
      </p:grpSpPr>
      <p:sp>
        <p:nvSpPr>
          <p:cNvPr id="43" name="Shape 43"/>
          <p:cNvSpPr txBox="1"/>
          <p:nvPr>
            <p:ph type="title"/>
          </p:nvPr>
        </p:nvSpPr>
        <p:spPr>
          <a:xfrm>
            <a:off x="490250" y="526350"/>
            <a:ext cx="5613600" cy="4090800"/>
          </a:xfrm>
          <a:prstGeom prst="rect">
            <a:avLst/>
          </a:prstGeom>
        </p:spPr>
        <p:txBody>
          <a:bodyPr anchorCtr="0" anchor="ctr" bIns="91425" lIns="91425" rIns="91425" tIns="91425"/>
          <a:lstStyle>
            <a:lvl1pPr lvl="0">
              <a:spcBef>
                <a:spcPts val="0"/>
              </a:spcBef>
              <a:buClr>
                <a:schemeClr val="dk2"/>
              </a:buClr>
              <a:buSzPct val="100000"/>
              <a:defRPr b="0" sz="5400">
                <a:solidFill>
                  <a:schemeClr val="dk2"/>
                </a:solidFill>
              </a:defRPr>
            </a:lvl1pPr>
            <a:lvl2pPr lvl="1">
              <a:spcBef>
                <a:spcPts val="0"/>
              </a:spcBef>
              <a:buClr>
                <a:schemeClr val="dk2"/>
              </a:buClr>
              <a:buSzPct val="100000"/>
              <a:defRPr b="0" sz="5400">
                <a:solidFill>
                  <a:schemeClr val="dk2"/>
                </a:solidFill>
              </a:defRPr>
            </a:lvl2pPr>
            <a:lvl3pPr lvl="2">
              <a:spcBef>
                <a:spcPts val="0"/>
              </a:spcBef>
              <a:buClr>
                <a:schemeClr val="dk2"/>
              </a:buClr>
              <a:buSzPct val="100000"/>
              <a:defRPr b="0" sz="5400">
                <a:solidFill>
                  <a:schemeClr val="dk2"/>
                </a:solidFill>
              </a:defRPr>
            </a:lvl3pPr>
            <a:lvl4pPr lvl="3">
              <a:spcBef>
                <a:spcPts val="0"/>
              </a:spcBef>
              <a:buClr>
                <a:schemeClr val="dk2"/>
              </a:buClr>
              <a:buSzPct val="100000"/>
              <a:defRPr b="0" sz="5400">
                <a:solidFill>
                  <a:schemeClr val="dk2"/>
                </a:solidFill>
              </a:defRPr>
            </a:lvl4pPr>
            <a:lvl5pPr lvl="4">
              <a:spcBef>
                <a:spcPts val="0"/>
              </a:spcBef>
              <a:buClr>
                <a:schemeClr val="dk2"/>
              </a:buClr>
              <a:buSzPct val="100000"/>
              <a:defRPr b="0" sz="5400">
                <a:solidFill>
                  <a:schemeClr val="dk2"/>
                </a:solidFill>
              </a:defRPr>
            </a:lvl5pPr>
            <a:lvl6pPr lvl="5">
              <a:spcBef>
                <a:spcPts val="0"/>
              </a:spcBef>
              <a:buClr>
                <a:schemeClr val="dk2"/>
              </a:buClr>
              <a:buSzPct val="100000"/>
              <a:defRPr b="0" sz="5400">
                <a:solidFill>
                  <a:schemeClr val="dk2"/>
                </a:solidFill>
              </a:defRPr>
            </a:lvl6pPr>
            <a:lvl7pPr lvl="6">
              <a:spcBef>
                <a:spcPts val="0"/>
              </a:spcBef>
              <a:buClr>
                <a:schemeClr val="dk2"/>
              </a:buClr>
              <a:buSzPct val="100000"/>
              <a:defRPr b="0" sz="5400">
                <a:solidFill>
                  <a:schemeClr val="dk2"/>
                </a:solidFill>
              </a:defRPr>
            </a:lvl7pPr>
            <a:lvl8pPr lvl="7">
              <a:spcBef>
                <a:spcPts val="0"/>
              </a:spcBef>
              <a:buClr>
                <a:schemeClr val="dk2"/>
              </a:buClr>
              <a:buSzPct val="100000"/>
              <a:defRPr b="0" sz="5400">
                <a:solidFill>
                  <a:schemeClr val="dk2"/>
                </a:solidFill>
              </a:defRPr>
            </a:lvl8pPr>
            <a:lvl9pPr lvl="8">
              <a:spcBef>
                <a:spcPts val="0"/>
              </a:spcBef>
              <a:buClr>
                <a:schemeClr val="dk2"/>
              </a:buClr>
              <a:buSzPct val="100000"/>
              <a:defRPr b="0" sz="5400">
                <a:solidFill>
                  <a:schemeClr val="dk2"/>
                </a:solidFill>
              </a:defRPr>
            </a:lvl9pPr>
          </a:lstStyle>
          <a:p/>
        </p:txBody>
      </p:sp>
      <p:sp>
        <p:nvSpPr>
          <p:cNvPr id="44" name="Shape 4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45" name="Shape 45"/>
        <p:cNvGrpSpPr/>
        <p:nvPr/>
      </p:nvGrpSpPr>
      <p:grpSpPr>
        <a:xfrm>
          <a:off x="0" y="0"/>
          <a:ext cx="0" cy="0"/>
          <a:chOff x="0" y="0"/>
          <a:chExt cx="0" cy="0"/>
        </a:xfrm>
      </p:grpSpPr>
      <p:sp>
        <p:nvSpPr>
          <p:cNvPr id="46" name="Shape 46"/>
          <p:cNvSpPr/>
          <p:nvPr/>
        </p:nvSpPr>
        <p:spPr>
          <a:xfrm>
            <a:off x="4572000" y="0"/>
            <a:ext cx="4572000" cy="5143500"/>
          </a:xfrm>
          <a:prstGeom prst="rect">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cxnSp>
        <p:nvCxnSpPr>
          <p:cNvPr id="47" name="Shape 47"/>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48" name="Shape 48"/>
          <p:cNvSpPr txBox="1"/>
          <p:nvPr>
            <p:ph type="title"/>
          </p:nvPr>
        </p:nvSpPr>
        <p:spPr>
          <a:xfrm>
            <a:off x="265500" y="1039675"/>
            <a:ext cx="4045200" cy="16758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49" name="Shape 49"/>
          <p:cNvSpPr txBox="1"/>
          <p:nvPr>
            <p:ph idx="1" type="subTitle"/>
          </p:nvPr>
        </p:nvSpPr>
        <p:spPr>
          <a:xfrm>
            <a:off x="265500" y="2726875"/>
            <a:ext cx="4045200" cy="12351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50" name="Shape 50"/>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51" name="Shape 5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52" name="Shape 52"/>
        <p:cNvGrpSpPr/>
        <p:nvPr/>
      </p:nvGrpSpPr>
      <p:grpSpPr>
        <a:xfrm>
          <a:off x="0" y="0"/>
          <a:ext cx="0" cy="0"/>
          <a:chOff x="0" y="0"/>
          <a:chExt cx="0" cy="0"/>
        </a:xfrm>
      </p:grpSpPr>
      <p:sp>
        <p:nvSpPr>
          <p:cNvPr id="53" name="Shape 53"/>
          <p:cNvSpPr txBox="1"/>
          <p:nvPr>
            <p:ph idx="1" type="body"/>
          </p:nvPr>
        </p:nvSpPr>
        <p:spPr>
          <a:xfrm>
            <a:off x="311700" y="4230725"/>
            <a:ext cx="5998800" cy="598800"/>
          </a:xfrm>
          <a:prstGeom prst="rect">
            <a:avLst/>
          </a:prstGeom>
        </p:spPr>
        <p:txBody>
          <a:bodyPr anchorCtr="0" anchor="ctr" bIns="91425" lIns="91425" rIns="91425" tIns="91425"/>
          <a:lstStyle>
            <a:lvl1pPr lvl="0">
              <a:lnSpc>
                <a:spcPct val="100000"/>
              </a:lnSpc>
              <a:spcBef>
                <a:spcPts val="0"/>
              </a:spcBef>
              <a:spcAft>
                <a:spcPts val="0"/>
              </a:spcAft>
              <a:buSzPct val="100000"/>
              <a:buFont typeface="PT Sans Narrow"/>
              <a:buNone/>
              <a:defRPr sz="2400">
                <a:latin typeface="PT Sans Narrow"/>
                <a:ea typeface="PT Sans Narrow"/>
                <a:cs typeface="PT Sans Narrow"/>
                <a:sym typeface="PT Sans Narrow"/>
              </a:defRPr>
            </a:lvl1pPr>
          </a:lstStyle>
          <a:p/>
        </p:txBody>
      </p:sp>
      <p:sp>
        <p:nvSpPr>
          <p:cNvPr id="54" name="Shape 5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707400"/>
          </a:xfrm>
          <a:prstGeom prst="rect">
            <a:avLst/>
          </a:prstGeom>
          <a:noFill/>
          <a:ln>
            <a:noFill/>
          </a:ln>
        </p:spPr>
        <p:txBody>
          <a:bodyPr anchorCtr="0" anchor="t" bIns="91425" lIns="91425" rIns="91425" tIns="91425"/>
          <a:lstStyle>
            <a:lvl1pPr lvl="0">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1pPr>
            <a:lvl2pPr lvl="1">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2pPr>
            <a:lvl3pPr lvl="2">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3pPr>
            <a:lvl4pPr lvl="3">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4pPr>
            <a:lvl5pPr lvl="4">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5pPr>
            <a:lvl6pPr lvl="5">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6pPr>
            <a:lvl7pPr lvl="6">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7pPr>
            <a:lvl8pPr lvl="7">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8pPr>
            <a:lvl9pPr lvl="8">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9pPr>
          </a:lstStyle>
          <a:p/>
        </p:txBody>
      </p:sp>
      <p:sp>
        <p:nvSpPr>
          <p:cNvPr id="7" name="Shape 7"/>
          <p:cNvSpPr txBox="1"/>
          <p:nvPr>
            <p:ph idx="1" type="body"/>
          </p:nvPr>
        </p:nvSpPr>
        <p:spPr>
          <a:xfrm>
            <a:off x="311700" y="1266325"/>
            <a:ext cx="8520600" cy="33027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buFont typeface="Open Sans"/>
              <a:defRPr sz="1800">
                <a:solidFill>
                  <a:schemeClr val="dk2"/>
                </a:solidFill>
                <a:latin typeface="Open Sans"/>
                <a:ea typeface="Open Sans"/>
                <a:cs typeface="Open Sans"/>
                <a:sym typeface="Open Sans"/>
              </a:defRPr>
            </a:lvl1pPr>
            <a:lvl2pPr lvl="1">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2pPr>
            <a:lvl3pPr lvl="2">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3pPr>
            <a:lvl4pPr lvl="3">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4pPr>
            <a:lvl5pPr lvl="4">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5pPr>
            <a:lvl6pPr lvl="5">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6pPr>
            <a:lvl7pPr lvl="6">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7pPr>
            <a:lvl8pPr lvl="7">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8pPr>
            <a:lvl9pPr lvl="8">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2"/>
                </a:solidFill>
                <a:latin typeface="Open Sans"/>
                <a:ea typeface="Open Sans"/>
                <a:cs typeface="Open Sans"/>
                <a:sym typeface="Open Sans"/>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0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0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0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0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0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0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0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0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5" name="Shape 65"/>
        <p:cNvGrpSpPr/>
        <p:nvPr/>
      </p:nvGrpSpPr>
      <p:grpSpPr>
        <a:xfrm>
          <a:off x="0" y="0"/>
          <a:ext cx="0" cy="0"/>
          <a:chOff x="0" y="0"/>
          <a:chExt cx="0" cy="0"/>
        </a:xfrm>
      </p:grpSpPr>
      <p:sp>
        <p:nvSpPr>
          <p:cNvPr id="66" name="Shape 66"/>
          <p:cNvSpPr txBox="1"/>
          <p:nvPr>
            <p:ph type="ctrTitle"/>
          </p:nvPr>
        </p:nvSpPr>
        <p:spPr>
          <a:xfrm>
            <a:off x="1004150" y="1751764"/>
            <a:ext cx="7136700" cy="1022400"/>
          </a:xfrm>
          <a:prstGeom prst="rect">
            <a:avLst/>
          </a:prstGeom>
        </p:spPr>
        <p:txBody>
          <a:bodyPr anchorCtr="0" anchor="b" bIns="91425" lIns="91425" rIns="91425" tIns="91425">
            <a:noAutofit/>
          </a:bodyPr>
          <a:lstStyle/>
          <a:p>
            <a:pPr lvl="0">
              <a:spcBef>
                <a:spcPts val="0"/>
              </a:spcBef>
              <a:buNone/>
            </a:pPr>
            <a:r>
              <a:rPr lang="en"/>
              <a:t> What Does It Mean to be Human </a:t>
            </a:r>
          </a:p>
        </p:txBody>
      </p:sp>
      <p:sp>
        <p:nvSpPr>
          <p:cNvPr id="67" name="Shape 67"/>
          <p:cNvSpPr txBox="1"/>
          <p:nvPr>
            <p:ph idx="1" type="subTitle"/>
          </p:nvPr>
        </p:nvSpPr>
        <p:spPr>
          <a:xfrm>
            <a:off x="2137225" y="2850039"/>
            <a:ext cx="4870500" cy="792600"/>
          </a:xfrm>
          <a:prstGeom prst="rect">
            <a:avLst/>
          </a:prstGeom>
        </p:spPr>
        <p:txBody>
          <a:bodyPr anchorCtr="0" anchor="t" bIns="91425" lIns="91425" rIns="91425" tIns="91425">
            <a:noAutofit/>
          </a:bodyPr>
          <a:lstStyle/>
          <a:p>
            <a:pPr lvl="0">
              <a:spcBef>
                <a:spcPts val="0"/>
              </a:spcBef>
              <a:buNone/>
            </a:pPr>
            <a:r>
              <a:t/>
            </a:r>
            <a:endParaRPr/>
          </a:p>
        </p:txBody>
      </p:sp>
      <p:pic>
        <p:nvPicPr>
          <p:cNvPr id="68" name="Shape 68"/>
          <p:cNvPicPr preferRelativeResize="0"/>
          <p:nvPr/>
        </p:nvPicPr>
        <p:blipFill>
          <a:blip r:embed="rId3">
            <a:alphaModFix/>
          </a:blip>
          <a:stretch>
            <a:fillRect/>
          </a:stretch>
        </p:blipFill>
        <p:spPr>
          <a:xfrm>
            <a:off x="1506074" y="2581850"/>
            <a:ext cx="6634774" cy="13984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7" name="Shape 127"/>
        <p:cNvGrpSpPr/>
        <p:nvPr/>
      </p:nvGrpSpPr>
      <p:grpSpPr>
        <a:xfrm>
          <a:off x="0" y="0"/>
          <a:ext cx="0" cy="0"/>
          <a:chOff x="0" y="0"/>
          <a:chExt cx="0" cy="0"/>
        </a:xfrm>
      </p:grpSpPr>
      <p:sp>
        <p:nvSpPr>
          <p:cNvPr id="128" name="Shape 128"/>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Functions of Different Areas of the Brain</a:t>
            </a:r>
          </a:p>
        </p:txBody>
      </p:sp>
      <p:sp>
        <p:nvSpPr>
          <p:cNvPr id="129" name="Shape 129"/>
          <p:cNvSpPr txBox="1"/>
          <p:nvPr>
            <p:ph idx="1" type="body"/>
          </p:nvPr>
        </p:nvSpPr>
        <p:spPr>
          <a:xfrm>
            <a:off x="311700" y="1354350"/>
            <a:ext cx="8520600" cy="3302700"/>
          </a:xfrm>
          <a:prstGeom prst="rect">
            <a:avLst/>
          </a:prstGeom>
        </p:spPr>
        <p:txBody>
          <a:bodyPr anchorCtr="0" anchor="t" bIns="91425" lIns="91425" rIns="91425" tIns="91425">
            <a:noAutofit/>
          </a:bodyPr>
          <a:lstStyle/>
          <a:p>
            <a:pPr lvl="0">
              <a:spcBef>
                <a:spcPts val="0"/>
              </a:spcBef>
              <a:buNone/>
            </a:pPr>
            <a:r>
              <a:t/>
            </a:r>
            <a:endParaRPr/>
          </a:p>
        </p:txBody>
      </p:sp>
      <p:pic>
        <p:nvPicPr>
          <p:cNvPr id="130" name="Shape 130"/>
          <p:cNvPicPr preferRelativeResize="0"/>
          <p:nvPr/>
        </p:nvPicPr>
        <p:blipFill rotWithShape="1">
          <a:blip r:embed="rId3">
            <a:alphaModFix/>
          </a:blip>
          <a:srcRect b="-5680" l="0" r="0" t="-2932"/>
          <a:stretch/>
        </p:blipFill>
        <p:spPr>
          <a:xfrm>
            <a:off x="311700" y="1172049"/>
            <a:ext cx="8520599" cy="3484999"/>
          </a:xfrm>
          <a:prstGeom prst="rect">
            <a:avLst/>
          </a:prstGeom>
          <a:noFill/>
          <a:ln>
            <a:noFill/>
          </a:ln>
        </p:spPr>
      </p:pic>
      <p:sp>
        <p:nvSpPr>
          <p:cNvPr id="131" name="Shape 131"/>
          <p:cNvSpPr txBox="1"/>
          <p:nvPr/>
        </p:nvSpPr>
        <p:spPr>
          <a:xfrm>
            <a:off x="524382" y="1422357"/>
            <a:ext cx="4186800" cy="3071400"/>
          </a:xfrm>
          <a:prstGeom prst="rect">
            <a:avLst/>
          </a:prstGeom>
          <a:noFill/>
          <a:ln>
            <a:noFill/>
          </a:ln>
        </p:spPr>
        <p:txBody>
          <a:bodyPr anchorCtr="0" anchor="ctr" bIns="91425" lIns="91425" rIns="91425" tIns="91425">
            <a:noAutofit/>
          </a:bodyPr>
          <a:lstStyle/>
          <a:p>
            <a:pPr lvl="0" rtl="0">
              <a:spcBef>
                <a:spcPts val="0"/>
              </a:spcBef>
              <a:buNone/>
            </a:pPr>
            <a:r>
              <a:rPr lang="en" sz="1100"/>
              <a:t>     </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5" name="Shape 135"/>
        <p:cNvGrpSpPr/>
        <p:nvPr/>
      </p:nvGrpSpPr>
      <p:grpSpPr>
        <a:xfrm>
          <a:off x="0" y="0"/>
          <a:ext cx="0" cy="0"/>
          <a:chOff x="0" y="0"/>
          <a:chExt cx="0" cy="0"/>
        </a:xfrm>
      </p:grpSpPr>
      <p:sp>
        <p:nvSpPr>
          <p:cNvPr id="136" name="Shape 136"/>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Language</a:t>
            </a:r>
          </a:p>
        </p:txBody>
      </p:sp>
      <p:sp>
        <p:nvSpPr>
          <p:cNvPr id="137" name="Shape 137"/>
          <p:cNvSpPr txBox="1"/>
          <p:nvPr>
            <p:ph idx="1" type="body"/>
          </p:nvPr>
        </p:nvSpPr>
        <p:spPr>
          <a:xfrm>
            <a:off x="311700" y="1266325"/>
            <a:ext cx="8520600" cy="3302700"/>
          </a:xfrm>
          <a:prstGeom prst="rect">
            <a:avLst/>
          </a:prstGeom>
        </p:spPr>
        <p:txBody>
          <a:bodyPr anchorCtr="0" anchor="t" bIns="91425" lIns="91425" rIns="91425" tIns="91425">
            <a:noAutofit/>
          </a:bodyPr>
          <a:lstStyle/>
          <a:p>
            <a:pPr lvl="0">
              <a:spcBef>
                <a:spcPts val="0"/>
              </a:spcBef>
              <a:buNone/>
            </a:pPr>
            <a:r>
              <a:t/>
            </a:r>
            <a:endParaRPr/>
          </a:p>
        </p:txBody>
      </p:sp>
      <p:pic>
        <p:nvPicPr>
          <p:cNvPr id="138" name="Shape 138"/>
          <p:cNvPicPr preferRelativeResize="0"/>
          <p:nvPr/>
        </p:nvPicPr>
        <p:blipFill>
          <a:blip r:embed="rId3">
            <a:alphaModFix/>
          </a:blip>
          <a:stretch>
            <a:fillRect/>
          </a:stretch>
        </p:blipFill>
        <p:spPr>
          <a:xfrm>
            <a:off x="311700" y="1266324"/>
            <a:ext cx="8520599" cy="33026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2" name="Shape 142"/>
        <p:cNvGrpSpPr/>
        <p:nvPr/>
      </p:nvGrpSpPr>
      <p:grpSpPr>
        <a:xfrm>
          <a:off x="0" y="0"/>
          <a:ext cx="0" cy="0"/>
          <a:chOff x="0" y="0"/>
          <a:chExt cx="0" cy="0"/>
        </a:xfrm>
      </p:grpSpPr>
      <p:sp>
        <p:nvSpPr>
          <p:cNvPr id="143" name="Shape 143"/>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Conclusion</a:t>
            </a:r>
          </a:p>
        </p:txBody>
      </p:sp>
      <p:sp>
        <p:nvSpPr>
          <p:cNvPr id="144" name="Shape 144"/>
          <p:cNvSpPr txBox="1"/>
          <p:nvPr>
            <p:ph idx="1" type="body"/>
          </p:nvPr>
        </p:nvSpPr>
        <p:spPr>
          <a:xfrm>
            <a:off x="311700" y="1266325"/>
            <a:ext cx="8520600" cy="3302700"/>
          </a:xfrm>
          <a:prstGeom prst="rect">
            <a:avLst/>
          </a:prstGeom>
        </p:spPr>
        <p:txBody>
          <a:bodyPr anchorCtr="0" anchor="t" bIns="91425" lIns="91425" rIns="91425" tIns="91425">
            <a:noAutofit/>
          </a:bodyPr>
          <a:lstStyle/>
          <a:p>
            <a:pPr lvl="0">
              <a:spcBef>
                <a:spcPts val="0"/>
              </a:spcBef>
              <a:buNone/>
            </a:pPr>
            <a:r>
              <a:rPr lang="en" sz="3000">
                <a:solidFill>
                  <a:srgbClr val="B45F06"/>
                </a:solidFill>
              </a:rPr>
              <a:t>Now that I have defined what it is that makes humans  unique I challenge you to define what creates differences among humans </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2" name="Shape 72"/>
        <p:cNvGrpSpPr/>
        <p:nvPr/>
      </p:nvGrpSpPr>
      <p:grpSpPr>
        <a:xfrm>
          <a:off x="0" y="0"/>
          <a:ext cx="0" cy="0"/>
          <a:chOff x="0" y="0"/>
          <a:chExt cx="0" cy="0"/>
        </a:xfrm>
      </p:grpSpPr>
      <p:sp>
        <p:nvSpPr>
          <p:cNvPr id="73" name="Shape 73"/>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What Makes Us Human</a:t>
            </a:r>
          </a:p>
        </p:txBody>
      </p:sp>
      <p:sp>
        <p:nvSpPr>
          <p:cNvPr id="74" name="Shape 74"/>
          <p:cNvSpPr txBox="1"/>
          <p:nvPr>
            <p:ph idx="1" type="body"/>
          </p:nvPr>
        </p:nvSpPr>
        <p:spPr>
          <a:xfrm>
            <a:off x="311700" y="1266325"/>
            <a:ext cx="8520600" cy="3302700"/>
          </a:xfrm>
          <a:prstGeom prst="rect">
            <a:avLst/>
          </a:prstGeom>
        </p:spPr>
        <p:txBody>
          <a:bodyPr anchorCtr="0" anchor="t" bIns="91425" lIns="91425" rIns="91425" tIns="91425">
            <a:noAutofit/>
          </a:bodyPr>
          <a:lstStyle/>
          <a:p>
            <a:pPr indent="-457200" lvl="0" marL="457200" rtl="0">
              <a:spcBef>
                <a:spcPts val="0"/>
              </a:spcBef>
              <a:buClr>
                <a:srgbClr val="E69138"/>
              </a:buClr>
              <a:buSzPct val="100000"/>
            </a:pPr>
            <a:r>
              <a:rPr lang="en" sz="3600">
                <a:solidFill>
                  <a:srgbClr val="E69138"/>
                </a:solidFill>
              </a:rPr>
              <a:t>Unique DNA</a:t>
            </a:r>
          </a:p>
          <a:p>
            <a:pPr indent="-457200" lvl="0" marL="457200" rtl="0">
              <a:spcBef>
                <a:spcPts val="0"/>
              </a:spcBef>
              <a:buClr>
                <a:srgbClr val="E69138"/>
              </a:buClr>
              <a:buSzPct val="100000"/>
            </a:pPr>
            <a:r>
              <a:rPr lang="en" sz="3600">
                <a:solidFill>
                  <a:srgbClr val="E69138"/>
                </a:solidFill>
              </a:rPr>
              <a:t>Unique Hand structure allowing for grip</a:t>
            </a:r>
          </a:p>
          <a:p>
            <a:pPr indent="-457200" lvl="0" marL="457200" rtl="0">
              <a:spcBef>
                <a:spcPts val="0"/>
              </a:spcBef>
              <a:buClr>
                <a:srgbClr val="E69138"/>
              </a:buClr>
              <a:buSzPct val="100000"/>
            </a:pPr>
            <a:r>
              <a:rPr lang="en" sz="3600">
                <a:solidFill>
                  <a:srgbClr val="E69138"/>
                </a:solidFill>
              </a:rPr>
              <a:t> Consistently biopedal</a:t>
            </a:r>
          </a:p>
          <a:p>
            <a:pPr indent="-457200" lvl="0" marL="457200" rtl="0">
              <a:spcBef>
                <a:spcPts val="0"/>
              </a:spcBef>
              <a:buClr>
                <a:srgbClr val="E69138"/>
              </a:buClr>
              <a:buSzPct val="100000"/>
            </a:pPr>
            <a:r>
              <a:rPr lang="en" sz="3600">
                <a:solidFill>
                  <a:srgbClr val="E69138"/>
                </a:solidFill>
              </a:rPr>
              <a:t>HIgher brain function</a:t>
            </a:r>
          </a:p>
          <a:p>
            <a:pPr lvl="0" rtl="0">
              <a:spcBef>
                <a:spcPts val="0"/>
              </a:spcBef>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8" name="Shape 78"/>
        <p:cNvGrpSpPr/>
        <p:nvPr/>
      </p:nvGrpSpPr>
      <p:grpSpPr>
        <a:xfrm>
          <a:off x="0" y="0"/>
          <a:ext cx="0" cy="0"/>
          <a:chOff x="0" y="0"/>
          <a:chExt cx="0" cy="0"/>
        </a:xfrm>
      </p:grpSpPr>
      <p:sp>
        <p:nvSpPr>
          <p:cNvPr id="79" name="Shape 79"/>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 Humans have a unique DNA sequence</a:t>
            </a:r>
          </a:p>
        </p:txBody>
      </p:sp>
      <p:sp>
        <p:nvSpPr>
          <p:cNvPr id="80" name="Shape 80"/>
          <p:cNvSpPr txBox="1"/>
          <p:nvPr>
            <p:ph idx="1" type="body"/>
          </p:nvPr>
        </p:nvSpPr>
        <p:spPr>
          <a:xfrm>
            <a:off x="311700" y="1266325"/>
            <a:ext cx="8520600" cy="3302700"/>
          </a:xfrm>
          <a:prstGeom prst="rect">
            <a:avLst/>
          </a:prstGeom>
        </p:spPr>
        <p:txBody>
          <a:bodyPr anchorCtr="0" anchor="t" bIns="91425" lIns="91425" rIns="91425" tIns="91425">
            <a:noAutofit/>
          </a:bodyPr>
          <a:lstStyle/>
          <a:p>
            <a:pPr lvl="0">
              <a:spcBef>
                <a:spcPts val="0"/>
              </a:spcBef>
              <a:buNone/>
            </a:pPr>
            <a:r>
              <a:t/>
            </a:r>
            <a:endParaRPr/>
          </a:p>
        </p:txBody>
      </p:sp>
      <p:pic>
        <p:nvPicPr>
          <p:cNvPr id="81" name="Shape 81"/>
          <p:cNvPicPr preferRelativeResize="0"/>
          <p:nvPr/>
        </p:nvPicPr>
        <p:blipFill>
          <a:blip r:embed="rId3">
            <a:alphaModFix/>
          </a:blip>
          <a:stretch>
            <a:fillRect/>
          </a:stretch>
        </p:blipFill>
        <p:spPr>
          <a:xfrm>
            <a:off x="311700" y="1266325"/>
            <a:ext cx="8520600" cy="33027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5" name="Shape 85"/>
        <p:cNvGrpSpPr/>
        <p:nvPr/>
      </p:nvGrpSpPr>
      <p:grpSpPr>
        <a:xfrm>
          <a:off x="0" y="0"/>
          <a:ext cx="0" cy="0"/>
          <a:chOff x="0" y="0"/>
          <a:chExt cx="0" cy="0"/>
        </a:xfrm>
      </p:grpSpPr>
      <p:sp>
        <p:nvSpPr>
          <p:cNvPr id="86" name="Shape 86"/>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 How human chromosomes compare to chimps</a:t>
            </a:r>
          </a:p>
        </p:txBody>
      </p:sp>
      <p:sp>
        <p:nvSpPr>
          <p:cNvPr id="87" name="Shape 87"/>
          <p:cNvSpPr txBox="1"/>
          <p:nvPr>
            <p:ph idx="1" type="body"/>
          </p:nvPr>
        </p:nvSpPr>
        <p:spPr>
          <a:xfrm>
            <a:off x="311700" y="1266325"/>
            <a:ext cx="8520600" cy="3302700"/>
          </a:xfrm>
          <a:prstGeom prst="rect">
            <a:avLst/>
          </a:prstGeom>
        </p:spPr>
        <p:txBody>
          <a:bodyPr anchorCtr="0" anchor="t" bIns="91425" lIns="91425" rIns="91425" tIns="91425">
            <a:noAutofit/>
          </a:bodyPr>
          <a:lstStyle/>
          <a:p>
            <a:pPr lvl="0">
              <a:spcBef>
                <a:spcPts val="0"/>
              </a:spcBef>
              <a:buNone/>
            </a:pPr>
            <a:r>
              <a:t/>
            </a:r>
            <a:endParaRPr/>
          </a:p>
        </p:txBody>
      </p:sp>
      <p:pic>
        <p:nvPicPr>
          <p:cNvPr id="88" name="Shape 88"/>
          <p:cNvPicPr preferRelativeResize="0"/>
          <p:nvPr/>
        </p:nvPicPr>
        <p:blipFill>
          <a:blip r:embed="rId3">
            <a:alphaModFix/>
          </a:blip>
          <a:stretch>
            <a:fillRect/>
          </a:stretch>
        </p:blipFill>
        <p:spPr>
          <a:xfrm>
            <a:off x="152400" y="1221675"/>
            <a:ext cx="8679900" cy="3302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2" name="Shape 92"/>
        <p:cNvGrpSpPr/>
        <p:nvPr/>
      </p:nvGrpSpPr>
      <p:grpSpPr>
        <a:xfrm>
          <a:off x="0" y="0"/>
          <a:ext cx="0" cy="0"/>
          <a:chOff x="0" y="0"/>
          <a:chExt cx="0" cy="0"/>
        </a:xfrm>
      </p:grpSpPr>
      <p:sp>
        <p:nvSpPr>
          <p:cNvPr id="93" name="Shape 93"/>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Gene Summarity between us</a:t>
            </a:r>
          </a:p>
        </p:txBody>
      </p:sp>
      <p:sp>
        <p:nvSpPr>
          <p:cNvPr id="94" name="Shape 94"/>
          <p:cNvSpPr txBox="1"/>
          <p:nvPr>
            <p:ph idx="1" type="body"/>
          </p:nvPr>
        </p:nvSpPr>
        <p:spPr>
          <a:xfrm>
            <a:off x="311700" y="1266325"/>
            <a:ext cx="8520600" cy="3302700"/>
          </a:xfrm>
          <a:prstGeom prst="rect">
            <a:avLst/>
          </a:prstGeom>
        </p:spPr>
        <p:txBody>
          <a:bodyPr anchorCtr="0" anchor="t" bIns="91425" lIns="91425" rIns="91425" tIns="91425">
            <a:noAutofit/>
          </a:bodyPr>
          <a:lstStyle/>
          <a:p>
            <a:pPr lvl="0">
              <a:spcBef>
                <a:spcPts val="0"/>
              </a:spcBef>
              <a:buNone/>
            </a:pPr>
            <a:r>
              <a:t/>
            </a:r>
            <a:endParaRPr/>
          </a:p>
        </p:txBody>
      </p:sp>
      <p:graphicFrame>
        <p:nvGraphicFramePr>
          <p:cNvPr id="95" name="Shape 95"/>
          <p:cNvGraphicFramePr/>
          <p:nvPr/>
        </p:nvGraphicFramePr>
        <p:xfrm>
          <a:off x="304800" y="1250800"/>
          <a:ext cx="3000000" cy="3000000"/>
        </p:xfrm>
        <a:graphic>
          <a:graphicData uri="http://schemas.openxmlformats.org/drawingml/2006/table">
            <a:tbl>
              <a:tblPr>
                <a:noFill/>
                <a:tableStyleId>{B47B0103-7E6B-4DC3-BF93-EB805311E538}</a:tableStyleId>
              </a:tblPr>
              <a:tblGrid>
                <a:gridCol w="2235825"/>
                <a:gridCol w="6302775"/>
              </a:tblGrid>
              <a:tr h="449825">
                <a:tc>
                  <a:txBody>
                    <a:bodyPr>
                      <a:noAutofit/>
                    </a:bodyPr>
                    <a:lstStyle/>
                    <a:p>
                      <a:pPr lvl="0" rtl="0" algn="ctr">
                        <a:lnSpc>
                          <a:spcPct val="200000"/>
                        </a:lnSpc>
                        <a:spcBef>
                          <a:spcPts val="0"/>
                        </a:spcBef>
                        <a:buNone/>
                      </a:pPr>
                      <a:r>
                        <a:rPr lang="en" sz="850">
                          <a:highlight>
                            <a:srgbClr val="FFFFFF"/>
                          </a:highlight>
                          <a:latin typeface="Verdana"/>
                          <a:ea typeface="Verdana"/>
                          <a:cs typeface="Verdana"/>
                          <a:sym typeface="Verdana"/>
                        </a:rPr>
                        <a:t>Another human?</a:t>
                      </a:r>
                    </a:p>
                  </a:txBody>
                  <a:tcPr marT="63500" marB="63500" marR="63500" marL="63500"/>
                </a:tc>
                <a:tc>
                  <a:txBody>
                    <a:bodyPr>
                      <a:noAutofit/>
                    </a:bodyPr>
                    <a:lstStyle/>
                    <a:p>
                      <a:pPr lvl="0" rtl="0" algn="ctr">
                        <a:lnSpc>
                          <a:spcPct val="200000"/>
                        </a:lnSpc>
                        <a:spcBef>
                          <a:spcPts val="0"/>
                        </a:spcBef>
                        <a:buNone/>
                      </a:pPr>
                      <a:r>
                        <a:rPr lang="en" sz="850">
                          <a:highlight>
                            <a:srgbClr val="FFFFFF"/>
                          </a:highlight>
                          <a:latin typeface="Verdana"/>
                          <a:ea typeface="Verdana"/>
                          <a:cs typeface="Verdana"/>
                          <a:sym typeface="Verdana"/>
                        </a:rPr>
                        <a:t>100% - All humans have the same genes, but some of these genes contain sequence differences that make each person unique.</a:t>
                      </a:r>
                    </a:p>
                  </a:txBody>
                  <a:tcPr marT="63500" marB="63500" marR="63500" marL="63500"/>
                </a:tc>
              </a:tr>
              <a:tr h="269450">
                <a:tc>
                  <a:txBody>
                    <a:bodyPr>
                      <a:noAutofit/>
                    </a:bodyPr>
                    <a:lstStyle/>
                    <a:p>
                      <a:pPr lvl="0" rtl="0" algn="ctr">
                        <a:lnSpc>
                          <a:spcPct val="200000"/>
                        </a:lnSpc>
                        <a:spcBef>
                          <a:spcPts val="0"/>
                        </a:spcBef>
                        <a:buNone/>
                      </a:pPr>
                      <a:r>
                        <a:rPr lang="en" sz="850">
                          <a:highlight>
                            <a:srgbClr val="FFFFFF"/>
                          </a:highlight>
                          <a:latin typeface="Verdana"/>
                          <a:ea typeface="Verdana"/>
                          <a:cs typeface="Verdana"/>
                          <a:sym typeface="Verdana"/>
                        </a:rPr>
                        <a:t>A chimpanzee?</a:t>
                      </a:r>
                    </a:p>
                  </a:txBody>
                  <a:tcPr marT="63500" marB="63500" marR="63500" marL="63500"/>
                </a:tc>
                <a:tc>
                  <a:txBody>
                    <a:bodyPr>
                      <a:noAutofit/>
                    </a:bodyPr>
                    <a:lstStyle/>
                    <a:p>
                      <a:pPr lvl="0" rtl="0" algn="ctr">
                        <a:lnSpc>
                          <a:spcPct val="200000"/>
                        </a:lnSpc>
                        <a:spcBef>
                          <a:spcPts val="0"/>
                        </a:spcBef>
                        <a:buNone/>
                      </a:pPr>
                      <a:r>
                        <a:rPr lang="en" sz="850">
                          <a:highlight>
                            <a:srgbClr val="FFFFFF"/>
                          </a:highlight>
                          <a:latin typeface="Verdana"/>
                          <a:ea typeface="Verdana"/>
                          <a:cs typeface="Verdana"/>
                          <a:sym typeface="Verdana"/>
                        </a:rPr>
                        <a:t>98% - Chimpanzees are the closest living species to humans.</a:t>
                      </a:r>
                    </a:p>
                  </a:txBody>
                  <a:tcPr marT="63500" marB="63500" marR="63500" marL="63500"/>
                </a:tc>
              </a:tr>
              <a:tr h="269450">
                <a:tc>
                  <a:txBody>
                    <a:bodyPr>
                      <a:noAutofit/>
                    </a:bodyPr>
                    <a:lstStyle/>
                    <a:p>
                      <a:pPr lvl="0" rtl="0" algn="ctr">
                        <a:lnSpc>
                          <a:spcPct val="200000"/>
                        </a:lnSpc>
                        <a:spcBef>
                          <a:spcPts val="0"/>
                        </a:spcBef>
                        <a:buNone/>
                      </a:pPr>
                      <a:r>
                        <a:rPr lang="en" sz="850">
                          <a:highlight>
                            <a:srgbClr val="FFFFFF"/>
                          </a:highlight>
                          <a:latin typeface="Verdana"/>
                          <a:ea typeface="Verdana"/>
                          <a:cs typeface="Verdana"/>
                          <a:sym typeface="Verdana"/>
                        </a:rPr>
                        <a:t>A mouse?</a:t>
                      </a:r>
                    </a:p>
                  </a:txBody>
                  <a:tcPr marT="63500" marB="63500" marR="63500" marL="63500"/>
                </a:tc>
                <a:tc>
                  <a:txBody>
                    <a:bodyPr>
                      <a:noAutofit/>
                    </a:bodyPr>
                    <a:lstStyle/>
                    <a:p>
                      <a:pPr lvl="0" rtl="0" algn="ctr">
                        <a:lnSpc>
                          <a:spcPct val="200000"/>
                        </a:lnSpc>
                        <a:spcBef>
                          <a:spcPts val="0"/>
                        </a:spcBef>
                        <a:buNone/>
                      </a:pPr>
                      <a:r>
                        <a:rPr lang="en" sz="850">
                          <a:highlight>
                            <a:srgbClr val="FFFFFF"/>
                          </a:highlight>
                          <a:latin typeface="Verdana"/>
                          <a:ea typeface="Verdana"/>
                          <a:cs typeface="Verdana"/>
                          <a:sym typeface="Verdana"/>
                        </a:rPr>
                        <a:t>92% - All mammals are quite similar genetically.</a:t>
                      </a:r>
                    </a:p>
                  </a:txBody>
                  <a:tcPr marT="63500" marB="63500" marR="63500" marL="63500"/>
                </a:tc>
              </a:tr>
              <a:tr h="449825">
                <a:tc>
                  <a:txBody>
                    <a:bodyPr>
                      <a:noAutofit/>
                    </a:bodyPr>
                    <a:lstStyle/>
                    <a:p>
                      <a:pPr lvl="0" rtl="0" algn="ctr">
                        <a:lnSpc>
                          <a:spcPct val="200000"/>
                        </a:lnSpc>
                        <a:spcBef>
                          <a:spcPts val="0"/>
                        </a:spcBef>
                        <a:buNone/>
                      </a:pPr>
                      <a:r>
                        <a:rPr lang="en" sz="850">
                          <a:highlight>
                            <a:srgbClr val="FFFFFF"/>
                          </a:highlight>
                          <a:latin typeface="Verdana"/>
                          <a:ea typeface="Verdana"/>
                          <a:cs typeface="Verdana"/>
                          <a:sym typeface="Verdana"/>
                        </a:rPr>
                        <a:t>A fruit fly?</a:t>
                      </a:r>
                    </a:p>
                  </a:txBody>
                  <a:tcPr marT="63500" marB="63500" marR="63500" marL="63500"/>
                </a:tc>
                <a:tc>
                  <a:txBody>
                    <a:bodyPr>
                      <a:noAutofit/>
                    </a:bodyPr>
                    <a:lstStyle/>
                    <a:p>
                      <a:pPr lvl="0" rtl="0" algn="ctr">
                        <a:lnSpc>
                          <a:spcPct val="200000"/>
                        </a:lnSpc>
                        <a:spcBef>
                          <a:spcPts val="0"/>
                        </a:spcBef>
                        <a:buNone/>
                      </a:pPr>
                      <a:r>
                        <a:rPr lang="en" sz="850">
                          <a:highlight>
                            <a:srgbClr val="FFFFFF"/>
                          </a:highlight>
                          <a:latin typeface="Verdana"/>
                          <a:ea typeface="Verdana"/>
                          <a:cs typeface="Verdana"/>
                          <a:sym typeface="Verdana"/>
                        </a:rPr>
                        <a:t>44% - Studies of fruit flies have shown how shared genes govern the growth and structure of both insects and mammals.</a:t>
                      </a:r>
                    </a:p>
                  </a:txBody>
                  <a:tcPr marT="63500" marB="63500" marR="63500" marL="63500"/>
                </a:tc>
              </a:tr>
              <a:tr h="630200">
                <a:tc>
                  <a:txBody>
                    <a:bodyPr>
                      <a:noAutofit/>
                    </a:bodyPr>
                    <a:lstStyle/>
                    <a:p>
                      <a:pPr lvl="0" rtl="0" algn="ctr">
                        <a:lnSpc>
                          <a:spcPct val="200000"/>
                        </a:lnSpc>
                        <a:spcBef>
                          <a:spcPts val="0"/>
                        </a:spcBef>
                        <a:buNone/>
                      </a:pPr>
                      <a:r>
                        <a:rPr lang="en" sz="850">
                          <a:highlight>
                            <a:srgbClr val="FFFFFF"/>
                          </a:highlight>
                          <a:latin typeface="Verdana"/>
                          <a:ea typeface="Verdana"/>
                          <a:cs typeface="Verdana"/>
                          <a:sym typeface="Verdana"/>
                        </a:rPr>
                        <a:t>Yeast?</a:t>
                      </a:r>
                    </a:p>
                  </a:txBody>
                  <a:tcPr marT="63500" marB="63500" marR="63500" marL="63500"/>
                </a:tc>
                <a:tc>
                  <a:txBody>
                    <a:bodyPr>
                      <a:noAutofit/>
                    </a:bodyPr>
                    <a:lstStyle/>
                    <a:p>
                      <a:pPr lvl="0" rtl="0" algn="ctr">
                        <a:lnSpc>
                          <a:spcPct val="200000"/>
                        </a:lnSpc>
                        <a:spcBef>
                          <a:spcPts val="0"/>
                        </a:spcBef>
                        <a:buNone/>
                      </a:pPr>
                      <a:r>
                        <a:rPr lang="en" sz="850">
                          <a:highlight>
                            <a:srgbClr val="FFFFFF"/>
                          </a:highlight>
                          <a:latin typeface="Verdana"/>
                          <a:ea typeface="Verdana"/>
                          <a:cs typeface="Verdana"/>
                          <a:sym typeface="Verdana"/>
                        </a:rPr>
                        <a:t>26% - Yeasts are single-celled organisms, but they have many housekeeping genes that are the same as the genes in humans, such as those that enable energy to be derived from the breakdown of sugars.</a:t>
                      </a:r>
                    </a:p>
                  </a:txBody>
                  <a:tcPr marT="63500" marB="63500" marR="63500" marL="63500"/>
                </a:tc>
              </a:tr>
              <a:tr h="630200">
                <a:tc>
                  <a:txBody>
                    <a:bodyPr>
                      <a:noAutofit/>
                    </a:bodyPr>
                    <a:lstStyle/>
                    <a:p>
                      <a:pPr lvl="0" rtl="0" algn="ctr">
                        <a:lnSpc>
                          <a:spcPct val="200000"/>
                        </a:lnSpc>
                        <a:spcBef>
                          <a:spcPts val="0"/>
                        </a:spcBef>
                        <a:buNone/>
                      </a:pPr>
                      <a:r>
                        <a:rPr lang="en" sz="850">
                          <a:highlight>
                            <a:srgbClr val="FFFFFF"/>
                          </a:highlight>
                          <a:latin typeface="Verdana"/>
                          <a:ea typeface="Verdana"/>
                          <a:cs typeface="Verdana"/>
                          <a:sym typeface="Verdana"/>
                        </a:rPr>
                        <a:t>A weed (thale cress)?</a:t>
                      </a:r>
                    </a:p>
                  </a:txBody>
                  <a:tcPr marT="63500" marB="63500" marR="63500" marL="63500"/>
                </a:tc>
                <a:tc>
                  <a:txBody>
                    <a:bodyPr>
                      <a:noAutofit/>
                    </a:bodyPr>
                    <a:lstStyle/>
                    <a:p>
                      <a:pPr lvl="0" rtl="0" algn="ctr">
                        <a:lnSpc>
                          <a:spcPct val="200000"/>
                        </a:lnSpc>
                        <a:spcBef>
                          <a:spcPts val="0"/>
                        </a:spcBef>
                        <a:buNone/>
                      </a:pPr>
                      <a:r>
                        <a:rPr lang="en" sz="850">
                          <a:highlight>
                            <a:srgbClr val="FFFFFF"/>
                          </a:highlight>
                          <a:latin typeface="Verdana"/>
                          <a:ea typeface="Verdana"/>
                          <a:cs typeface="Verdana"/>
                          <a:sym typeface="Verdana"/>
                        </a:rPr>
                        <a:t>18% - Plants have many metabolic differences from humans. For example, they use sunlight to convert carbon dioxide gas to sugars. But they also have similarities in their housekeeping genes.</a:t>
                      </a:r>
                    </a:p>
                  </a:txBody>
                  <a:tcPr marT="63500" marB="63500" marR="63500" marL="63500"/>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9" name="Shape 99"/>
        <p:cNvGrpSpPr/>
        <p:nvPr/>
      </p:nvGrpSpPr>
      <p:grpSpPr>
        <a:xfrm>
          <a:off x="0" y="0"/>
          <a:ext cx="0" cy="0"/>
          <a:chOff x="0" y="0"/>
          <a:chExt cx="0" cy="0"/>
        </a:xfrm>
      </p:grpSpPr>
      <p:sp>
        <p:nvSpPr>
          <p:cNvPr id="100" name="Shape 100"/>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 How hand structure compares</a:t>
            </a:r>
          </a:p>
        </p:txBody>
      </p:sp>
      <p:sp>
        <p:nvSpPr>
          <p:cNvPr id="101" name="Shape 101"/>
          <p:cNvSpPr txBox="1"/>
          <p:nvPr>
            <p:ph idx="1" type="body"/>
          </p:nvPr>
        </p:nvSpPr>
        <p:spPr>
          <a:xfrm>
            <a:off x="311700" y="1266325"/>
            <a:ext cx="8520600" cy="3302700"/>
          </a:xfrm>
          <a:prstGeom prst="rect">
            <a:avLst/>
          </a:prstGeom>
        </p:spPr>
        <p:txBody>
          <a:bodyPr anchorCtr="0" anchor="t" bIns="91425" lIns="91425" rIns="91425" tIns="91425">
            <a:noAutofit/>
          </a:bodyPr>
          <a:lstStyle/>
          <a:p>
            <a:pPr lvl="0">
              <a:spcBef>
                <a:spcPts val="0"/>
              </a:spcBef>
              <a:buNone/>
            </a:pPr>
            <a:r>
              <a:t/>
            </a:r>
            <a:endParaRPr/>
          </a:p>
        </p:txBody>
      </p:sp>
      <p:pic>
        <p:nvPicPr>
          <p:cNvPr id="102" name="Shape 102"/>
          <p:cNvPicPr preferRelativeResize="0"/>
          <p:nvPr/>
        </p:nvPicPr>
        <p:blipFill>
          <a:blip r:embed="rId3">
            <a:alphaModFix/>
          </a:blip>
          <a:stretch>
            <a:fillRect/>
          </a:stretch>
        </p:blipFill>
        <p:spPr>
          <a:xfrm>
            <a:off x="336775" y="1152425"/>
            <a:ext cx="8470450" cy="3416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6" name="Shape 106"/>
        <p:cNvGrpSpPr/>
        <p:nvPr/>
      </p:nvGrpSpPr>
      <p:grpSpPr>
        <a:xfrm>
          <a:off x="0" y="0"/>
          <a:ext cx="0" cy="0"/>
          <a:chOff x="0" y="0"/>
          <a:chExt cx="0" cy="0"/>
        </a:xfrm>
      </p:grpSpPr>
      <p:sp>
        <p:nvSpPr>
          <p:cNvPr id="107" name="Shape 107"/>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 How Pelvic Structure Compares</a:t>
            </a:r>
          </a:p>
        </p:txBody>
      </p:sp>
      <p:sp>
        <p:nvSpPr>
          <p:cNvPr id="108" name="Shape 108"/>
          <p:cNvSpPr txBox="1"/>
          <p:nvPr>
            <p:ph idx="1" type="body"/>
          </p:nvPr>
        </p:nvSpPr>
        <p:spPr>
          <a:xfrm>
            <a:off x="311700" y="1266325"/>
            <a:ext cx="8520600" cy="3302700"/>
          </a:xfrm>
          <a:prstGeom prst="rect">
            <a:avLst/>
          </a:prstGeom>
        </p:spPr>
        <p:txBody>
          <a:bodyPr anchorCtr="0" anchor="t" bIns="91425" lIns="91425" rIns="91425" tIns="91425">
            <a:noAutofit/>
          </a:bodyPr>
          <a:lstStyle/>
          <a:p>
            <a:pPr lvl="0">
              <a:spcBef>
                <a:spcPts val="0"/>
              </a:spcBef>
              <a:buNone/>
            </a:pPr>
            <a:r>
              <a:t/>
            </a:r>
            <a:endParaRPr/>
          </a:p>
        </p:txBody>
      </p:sp>
      <p:pic>
        <p:nvPicPr>
          <p:cNvPr id="109" name="Shape 109"/>
          <p:cNvPicPr preferRelativeResize="0"/>
          <p:nvPr/>
        </p:nvPicPr>
        <p:blipFill>
          <a:blip r:embed="rId3">
            <a:alphaModFix/>
          </a:blip>
          <a:stretch>
            <a:fillRect/>
          </a:stretch>
        </p:blipFill>
        <p:spPr>
          <a:xfrm>
            <a:off x="311700" y="1281125"/>
            <a:ext cx="8520600" cy="33027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3" name="Shape 113"/>
        <p:cNvGrpSpPr/>
        <p:nvPr/>
      </p:nvGrpSpPr>
      <p:grpSpPr>
        <a:xfrm>
          <a:off x="0" y="0"/>
          <a:ext cx="0" cy="0"/>
          <a:chOff x="0" y="0"/>
          <a:chExt cx="0" cy="0"/>
        </a:xfrm>
      </p:grpSpPr>
      <p:sp>
        <p:nvSpPr>
          <p:cNvPr id="114" name="Shape 114"/>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 Consistently biopedial</a:t>
            </a:r>
          </a:p>
        </p:txBody>
      </p:sp>
      <p:sp>
        <p:nvSpPr>
          <p:cNvPr id="115" name="Shape 115"/>
          <p:cNvSpPr txBox="1"/>
          <p:nvPr>
            <p:ph idx="1" type="body"/>
          </p:nvPr>
        </p:nvSpPr>
        <p:spPr>
          <a:xfrm>
            <a:off x="311700" y="1266325"/>
            <a:ext cx="8520600" cy="3302700"/>
          </a:xfrm>
          <a:prstGeom prst="rect">
            <a:avLst/>
          </a:prstGeom>
        </p:spPr>
        <p:txBody>
          <a:bodyPr anchorCtr="0" anchor="t" bIns="91425" lIns="91425" rIns="91425" tIns="91425">
            <a:noAutofit/>
          </a:bodyPr>
          <a:lstStyle/>
          <a:p>
            <a:pPr lvl="0">
              <a:spcBef>
                <a:spcPts val="0"/>
              </a:spcBef>
              <a:buNone/>
            </a:pPr>
            <a:r>
              <a:t/>
            </a:r>
            <a:endParaRPr/>
          </a:p>
        </p:txBody>
      </p:sp>
      <p:pic>
        <p:nvPicPr>
          <p:cNvPr id="116" name="Shape 116"/>
          <p:cNvPicPr preferRelativeResize="0"/>
          <p:nvPr/>
        </p:nvPicPr>
        <p:blipFill>
          <a:blip r:embed="rId3">
            <a:alphaModFix/>
          </a:blip>
          <a:stretch>
            <a:fillRect/>
          </a:stretch>
        </p:blipFill>
        <p:spPr>
          <a:xfrm>
            <a:off x="311700" y="1274625"/>
            <a:ext cx="8520600" cy="32861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0" name="Shape 120"/>
        <p:cNvGrpSpPr/>
        <p:nvPr/>
      </p:nvGrpSpPr>
      <p:grpSpPr>
        <a:xfrm>
          <a:off x="0" y="0"/>
          <a:ext cx="0" cy="0"/>
          <a:chOff x="0" y="0"/>
          <a:chExt cx="0" cy="0"/>
        </a:xfrm>
      </p:grpSpPr>
      <p:sp>
        <p:nvSpPr>
          <p:cNvPr id="121" name="Shape 121"/>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 Brain Size and Cortical Space</a:t>
            </a:r>
          </a:p>
        </p:txBody>
      </p:sp>
      <p:sp>
        <p:nvSpPr>
          <p:cNvPr id="122" name="Shape 122"/>
          <p:cNvSpPr txBox="1"/>
          <p:nvPr>
            <p:ph idx="1" type="body"/>
          </p:nvPr>
        </p:nvSpPr>
        <p:spPr>
          <a:xfrm>
            <a:off x="311700" y="1266325"/>
            <a:ext cx="8520600" cy="3302700"/>
          </a:xfrm>
          <a:prstGeom prst="rect">
            <a:avLst/>
          </a:prstGeom>
        </p:spPr>
        <p:txBody>
          <a:bodyPr anchorCtr="0" anchor="t" bIns="91425" lIns="91425" rIns="91425" tIns="91425">
            <a:noAutofit/>
          </a:bodyPr>
          <a:lstStyle/>
          <a:p>
            <a:pPr lvl="0">
              <a:spcBef>
                <a:spcPts val="0"/>
              </a:spcBef>
              <a:buNone/>
            </a:pPr>
            <a:r>
              <a:t/>
            </a:r>
            <a:endParaRPr/>
          </a:p>
        </p:txBody>
      </p:sp>
      <p:pic>
        <p:nvPicPr>
          <p:cNvPr id="123" name="Shape 123"/>
          <p:cNvPicPr preferRelativeResize="0"/>
          <p:nvPr/>
        </p:nvPicPr>
        <p:blipFill>
          <a:blip r:embed="rId3">
            <a:alphaModFix/>
          </a:blip>
          <a:stretch>
            <a:fillRect/>
          </a:stretch>
        </p:blipFill>
        <p:spPr>
          <a:xfrm>
            <a:off x="278100" y="1266325"/>
            <a:ext cx="8587800" cy="33027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